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modernComment_108_17C935CC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8" r:id="rId4"/>
    <p:sldMasterId id="2147483682" r:id="rId5"/>
    <p:sldMasterId id="2147483684" r:id="rId6"/>
    <p:sldMasterId id="2147483695" r:id="rId7"/>
    <p:sldMasterId id="2147483747" r:id="rId8"/>
    <p:sldMasterId id="2147483767" r:id="rId9"/>
  </p:sldMasterIdLst>
  <p:notesMasterIdLst>
    <p:notesMasterId r:id="rId43"/>
  </p:notesMasterIdLst>
  <p:sldIdLst>
    <p:sldId id="2147482349" r:id="rId10"/>
    <p:sldId id="325" r:id="rId11"/>
    <p:sldId id="2147482350" r:id="rId12"/>
    <p:sldId id="338" r:id="rId13"/>
    <p:sldId id="2147483629" r:id="rId14"/>
    <p:sldId id="286" r:id="rId15"/>
    <p:sldId id="294" r:id="rId16"/>
    <p:sldId id="288" r:id="rId17"/>
    <p:sldId id="264" r:id="rId18"/>
    <p:sldId id="2147483642" r:id="rId19"/>
    <p:sldId id="308" r:id="rId20"/>
    <p:sldId id="309" r:id="rId21"/>
    <p:sldId id="257" r:id="rId22"/>
    <p:sldId id="259" r:id="rId23"/>
    <p:sldId id="310" r:id="rId24"/>
    <p:sldId id="2147483633" r:id="rId25"/>
    <p:sldId id="2147483636" r:id="rId26"/>
    <p:sldId id="342" r:id="rId27"/>
    <p:sldId id="2147483643" r:id="rId28"/>
    <p:sldId id="2147483645" r:id="rId29"/>
    <p:sldId id="2147483646" r:id="rId30"/>
    <p:sldId id="2147483647" r:id="rId31"/>
    <p:sldId id="256" r:id="rId32"/>
    <p:sldId id="258" r:id="rId33"/>
    <p:sldId id="260" r:id="rId34"/>
    <p:sldId id="261" r:id="rId35"/>
    <p:sldId id="263" r:id="rId36"/>
    <p:sldId id="262" r:id="rId37"/>
    <p:sldId id="2147483640" r:id="rId38"/>
    <p:sldId id="341" r:id="rId39"/>
    <p:sldId id="2147483641" r:id="rId40"/>
    <p:sldId id="265" r:id="rId41"/>
    <p:sldId id="345" r:id="rId42"/>
  </p:sldIdLst>
  <p:sldSz cx="12192000" cy="6858000"/>
  <p:notesSz cx="6858000" cy="9144000"/>
  <p:embeddedFontLst>
    <p:embeddedFont>
      <p:font typeface="Consolas" panose="020B0609020204030204" pitchFamily="49" charset="0"/>
      <p:regular r:id="rId44"/>
      <p:bold r:id="rId45"/>
      <p:italic r:id="rId46"/>
      <p:boldItalic r:id="rId47"/>
    </p:embeddedFont>
    <p:embeddedFont>
      <p:font typeface="Segoe Sans Display" pitchFamily="2" charset="0"/>
      <p:regular r:id="rId48"/>
      <p:bold r:id="rId49"/>
      <p:italic r:id="rId50"/>
      <p:boldItalic r:id="rId51"/>
    </p:embeddedFont>
    <p:embeddedFont>
      <p:font typeface="Segoe Sans Display Semibold" pitchFamily="2" charset="0"/>
      <p:bold r:id="rId52"/>
      <p:boldItalic r:id="rId53"/>
    </p:embeddedFont>
    <p:embeddedFont>
      <p:font typeface="Segoe Sans Text Semibold" pitchFamily="2" charset="0"/>
      <p:bold r:id="rId54"/>
      <p:boldItalic r:id="rId55"/>
    </p:embeddedFont>
    <p:embeddedFont>
      <p:font typeface="Segoe UI" panose="020B0502040204020203" pitchFamily="34" charset="0"/>
      <p:regular r:id="rId56"/>
      <p:bold r:id="rId57"/>
      <p:italic r:id="rId58"/>
      <p:boldItalic r:id="rId59"/>
    </p:embeddedFont>
    <p:embeddedFont>
      <p:font typeface="Segoe UI Semibold" panose="020B0702040204020203" pitchFamily="34" charset="0"/>
      <p:bold r:id="rId60"/>
      <p:boldItalic r:id="rId61"/>
    </p:embeddedFont>
    <p:embeddedFont>
      <p:font typeface="Segoe UI Variable Small" pitchFamily="2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5AA5CDFC-6C56-4219-8157-D2A012DC0EB7}">
          <p14:sldIdLst>
            <p14:sldId id="2147482349"/>
            <p14:sldId id="325"/>
            <p14:sldId id="2147482350"/>
            <p14:sldId id="338"/>
            <p14:sldId id="2147483629"/>
            <p14:sldId id="286"/>
            <p14:sldId id="294"/>
            <p14:sldId id="288"/>
            <p14:sldId id="264"/>
          </p14:sldIdLst>
        </p14:section>
        <p14:section name="MCS and Azure Overview" id="{42A5280A-2DC9-4EA4-91CB-2F76AE2EACE4}">
          <p14:sldIdLst>
            <p14:sldId id="2147483642"/>
            <p14:sldId id="308"/>
          </p14:sldIdLst>
        </p14:section>
        <p14:section name="Multi-Agent Overview" id="{31686F80-420F-4954-9609-9E55541EB97A}">
          <p14:sldIdLst>
            <p14:sldId id="309"/>
            <p14:sldId id="257"/>
            <p14:sldId id="259"/>
            <p14:sldId id="310"/>
            <p14:sldId id="2147483633"/>
            <p14:sldId id="2147483636"/>
          </p14:sldIdLst>
        </p14:section>
        <p14:section name="Question / Enagement" id="{32FAF5ED-5F2D-4F9B-8D0C-B1139F9CF9D7}">
          <p14:sldIdLst>
            <p14:sldId id="342"/>
          </p14:sldIdLst>
        </p14:section>
        <p14:section name="Component Collections" id="{95E274E9-7C46-4F20-A98F-BF3075366495}">
          <p14:sldIdLst>
            <p14:sldId id="2147483643"/>
            <p14:sldId id="2147483645"/>
            <p14:sldId id="2147483646"/>
            <p14:sldId id="2147483647"/>
            <p14:sldId id="256"/>
            <p14:sldId id="258"/>
            <p14:sldId id="260"/>
            <p14:sldId id="261"/>
            <p14:sldId id="263"/>
          </p14:sldIdLst>
        </p14:section>
        <p14:section name="Connected Agents vs Component Collections" id="{0A809896-83DE-4606-ADF8-0D708ABEE2DC}">
          <p14:sldIdLst>
            <p14:sldId id="262"/>
          </p14:sldIdLst>
        </p14:section>
        <p14:section name="Question / Engaement / Survey Reminder" id="{11559114-12D4-4FD8-A20A-03D5FA419D4F}">
          <p14:sldIdLst>
            <p14:sldId id="2147483640"/>
            <p14:sldId id="341"/>
          </p14:sldIdLst>
        </p14:section>
        <p14:section name="Outro" id="{19920911-F7A3-465C-BA7B-C7C2676496B6}">
          <p14:sldIdLst>
            <p14:sldId id="2147483641"/>
            <p14:sldId id="265"/>
            <p14:sldId id="34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24FAEA-EDEB-42F7-141C-119781E19615}" name="Ashleigh Nyazema" initials="" userId="S::anyazema@microsoft.com::509d4e88-f1b1-4aba-a65f-e74944fe9ed0" providerId="AD"/>
  <p188:author id="{988338F8-2386-BEA0-5264-41D0497E00E2}" name="Vasavi Bhaviri Setty" initials="VS" userId="S::vabhavir@microsoft.com::915139d9-b263-46da-aee5-80aafcbd9ff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y Glasheen" initials="RG" lastIdx="1" clrIdx="0">
    <p:extLst>
      <p:ext uri="{19B8F6BF-5375-455C-9EA6-DF929625EA0E}">
        <p15:presenceInfo xmlns:p15="http://schemas.microsoft.com/office/powerpoint/2012/main" userId="S::rglasheen@brightwork.com::785f7a1a-8d11-4bab-9525-84d3cd0677d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3679FC"/>
    <a:srgbClr val="FF4D00"/>
    <a:srgbClr val="76BC21"/>
    <a:srgbClr val="FFCD00"/>
    <a:srgbClr val="00E2FF"/>
    <a:srgbClr val="00F69B"/>
    <a:srgbClr val="8533A1"/>
    <a:srgbClr val="B2AFC4"/>
    <a:srgbClr val="1ECA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44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font" Target="fonts/font4.fntdata"/><Relationship Id="rId63" Type="http://schemas.openxmlformats.org/officeDocument/2006/relationships/font" Target="fonts/font20.fntdata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71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font" Target="fonts/font15.fntdata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61" Type="http://schemas.openxmlformats.org/officeDocument/2006/relationships/font" Target="fonts/font18.fntdata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font" Target="fonts/font13.fntdata"/><Relationship Id="rId64" Type="http://schemas.openxmlformats.org/officeDocument/2006/relationships/font" Target="fonts/font21.fntdata"/><Relationship Id="rId69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font" Target="fonts/font8.fntdata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font" Target="fonts/font3.fntdata"/><Relationship Id="rId59" Type="http://schemas.openxmlformats.org/officeDocument/2006/relationships/font" Target="fonts/font16.fntdata"/><Relationship Id="rId67" Type="http://schemas.openxmlformats.org/officeDocument/2006/relationships/presProps" Target="presProp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font" Target="fonts/font11.fntdata"/><Relationship Id="rId62" Type="http://schemas.openxmlformats.org/officeDocument/2006/relationships/font" Target="fonts/font19.fntdata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font" Target="fonts/font6.fntdata"/><Relationship Id="rId57" Type="http://schemas.openxmlformats.org/officeDocument/2006/relationships/font" Target="fonts/font14.fntdata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60" Type="http://schemas.openxmlformats.org/officeDocument/2006/relationships/font" Target="fonts/font17.fntdata"/><Relationship Id="rId65" Type="http://schemas.openxmlformats.org/officeDocument/2006/relationships/font" Target="fonts/font22.fntdata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font" Target="fonts/font7.fntdata"/><Relationship Id="rId55" Type="http://schemas.openxmlformats.org/officeDocument/2006/relationships/font" Target="fonts/font12.fntdata"/></Relationships>
</file>

<file path=ppt/comments/modernComment_108_17C935C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38E3097-FD71-41E3-8132-E6336E6947ED}" authorId="{988338F8-2386-BEA0-5264-41D0497E00E2}" created="2025-07-16T18:53:17.190">
    <pc:sldMkLst xmlns:pc="http://schemas.microsoft.com/office/powerpoint/2013/main/command">
      <pc:docMk/>
      <pc:sldMk cId="399062476" sldId="2147483642"/>
    </pc:sldMkLst>
    <p188:replyLst>
      <p188:reply id="{4CEFE949-1612-44EA-A420-F2C4A1EA90D7}" authorId="{EB24FAEA-EDEB-42F7-141C-119781E19615}" created="2025-08-18T16:41:27.962">
        <p188:txBody>
          <a:bodyPr/>
          <a:lstStyle/>
          <a:p>
            <a:r>
              <a:rPr lang="en-US"/>
              <a:t>Do you like Robert’s slide more or this one?</a:t>
            </a:r>
          </a:p>
        </p188:txBody>
      </p188:reply>
    </p188:replyLst>
    <p188:txBody>
      <a:bodyPr/>
      <a:lstStyle/>
      <a:p>
        <a:r>
          <a:rPr lang="en-US"/>
          <a:t>Add a new slide for power cat programs - [@Ashleigh Nyazema]  to check with Robert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4B101-3225-4967-95B5-ED5755256DE0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8C794-77EE-4724-B493-2E0907BFA5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31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9/23/2025 9:32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359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B1534-AE31-892A-B5A1-B1F6D1F73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D92A49-5469-7BE6-19B0-AB7C72470F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DFDAA-6E06-E721-EE7D-77B9654196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82C996-9CEF-9C95-22AD-4A071BB4EB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B1B71-AA82-464B-A393-9479827C6D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114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B8C794-77EE-4724-B493-2E0907BFA55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4016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CD43F-C4E7-88BD-EEF3-8C9D384D4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80E15B-2FAE-C324-964B-D16D5CD81D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2BE805-546D-3860-4B68-43A6A92770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039B2A-38C5-3158-EE5D-4A9084947F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B1B71-AA82-464B-A393-9479827C6D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184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F3BB22-7765-44BB-8DE9-92A5E1A4B1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018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3D684-90D8-6E38-84E1-3080C0EF4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E0A4EF-A5AA-4A1D-15EC-FD5BB45469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8FA296-B6F4-1D6E-E0CA-3A1C3F2BEF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2D5D6-4D36-E381-2EF6-020DE5E2CC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F3BB22-7765-44BB-8DE9-92A5E1A4B1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541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1D5AA-2616-8162-BB24-97519489E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B6DE72-B049-B2D5-8CB8-072AB0C6BF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572A8E-902A-54AA-961E-13966B2D7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53152946-8ABA-9BC6-2E0F-29BA665037A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30277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A4353-C872-8538-7E42-4D37EDCC710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1077" eaLnBrk="0" hangingPunct="0">
              <a:defRPr/>
            </a:pPr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3B35462-3B5E-663E-43D4-7269A9C7A37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30277">
              <a:defRPr/>
            </a:pPr>
            <a:fld id="{7A45C5EE-CC90-C840-AAF8-84F98101312C}" type="datetime8">
              <a:rPr lang="en-CA">
                <a:solidFill>
                  <a:prstClr val="black"/>
                </a:solidFill>
              </a:rPr>
              <a:pPr defTabSz="930277">
                <a:defRPr/>
              </a:pPr>
              <a:t>2025-09-23 9:32 PM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24D2D-5895-A422-2A74-36A2F7DAE6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0277">
              <a:defRPr/>
            </a:pPr>
            <a:fld id="{B4008EB6-D09E-4580-8CD6-DDB14511944F}" type="slidenum">
              <a:rPr lang="en-US">
                <a:solidFill>
                  <a:prstClr val="black"/>
                </a:solidFill>
              </a:rPr>
              <a:pPr defTabSz="930277">
                <a:defRPr/>
              </a:pPr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1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9/23/2025 9:32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5175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A610D-5A49-5896-04D4-9AA2FAB5C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7AE6A3-1BD5-A8D3-05EC-B60280F7F9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C03FA8-AF7D-01F2-2937-84182E6F98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71A410AE-9870-9AB3-A119-C38F85D2E8D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923DA-A78D-AF69-99E0-DFE1D540916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604019" marR="0" lvl="0" indent="0" algn="l" defTabSz="9661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D70B5-F13A-660B-3D0D-A87FD69DEF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858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548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020FD-FD6B-CD7D-6566-5A7A9ACEE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0593E6-91CE-D533-9938-CBE50DF9F5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D73512-5187-7611-719D-6E5D78A57E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F0A778A-EA05-E412-6365-CA5A0DDFD2B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85231-EBF0-4A6F-DFBA-9518B177E92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604019" marR="0" lvl="0" indent="0" algn="l" defTabSz="96611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485F-54C5-9664-3F01-ADDA015889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858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858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7358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We would love to hear your feedback at the end of the session. Here is the link so you have it handy.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F3BB22-7765-44BB-8DE9-92A5E1A4B1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018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A1007-5540-1EED-DE7D-C1B886584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057A6-B730-327B-D736-1DB3B9CE6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2E2004-CB3E-153B-C101-E79DDD7067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54CAC32B-9340-E5DD-C455-2D0A5D1345F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302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288F2F-8774-93EE-4FE7-85DFF22C941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2107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C6AABD3-FD41-5E8D-9852-33D36538A18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302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45C5EE-CC90-C840-AAF8-84F98101312C}" type="datetime8">
              <a:rPr kumimoji="0" lang="en-CA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02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2025-09-23 9:32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A7FE81-7779-3BD5-12CA-CACF9C68CE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02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487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C9485-0322-4FC3-D67F-B37D69C58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24F8EF-1A08-D3B3-7677-DFD7AA357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1250B0-BB1C-EAF9-45C2-C28E67E3DE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965F9-13F7-B398-B87A-322BDA303A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29D5F6-0A01-4CB4-8EFF-808AC8FA187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941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250EDD-C583-40D9-8484-DD55AF8D594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167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latin typeface="Segoe UI"/>
                <a:cs typeface="Segoe UI"/>
              </a:rPr>
              <a:t>Introducing Microsoft Copilot Studio.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200">
                <a:latin typeface="Segoe UI"/>
                <a:cs typeface="Segoe UI"/>
              </a:rPr>
              <a:t>Copilot Studio is your single-stop, end-to-end tool that </a:t>
            </a:r>
            <a:r>
              <a:rPr lang="en-US"/>
              <a:t>provides a complete life cycle for designing, enhancing and managing agents from a single pane of glass. </a:t>
            </a:r>
            <a:endParaRPr lang="en-GB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B1B71-AA82-464B-A393-9479827C6D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10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jpe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3.jpe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8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jpe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6.png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8.emf"/><Relationship Id="rId4" Type="http://schemas.openxmlformats.org/officeDocument/2006/relationships/image" Target="../media/image36.png"/></Relationships>
</file>

<file path=ppt/slideLayouts/_rels/slideLayout1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6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8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6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Sc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312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: Title + Dual Visu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FDD66AF7-F6A9-AC40-9D50-9BAAC73B385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2951" y="1885950"/>
            <a:ext cx="5100637" cy="4071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D4D50A4-B734-AD41-8654-79DC681E4E1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57913" y="1885950"/>
            <a:ext cx="5372100" cy="4071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0">
            <a:extLst>
              <a:ext uri="{FF2B5EF4-FFF2-40B4-BE49-F238E27FC236}">
                <a16:creationId xmlns:a16="http://schemas.microsoft.com/office/drawing/2014/main" id="{9ECF72A8-B638-3842-8B60-7DFC3C6C0C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3"/>
            <a:ext cx="10728157" cy="72573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7321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7667581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649062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977478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876835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639100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5191725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4767498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948404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155138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8643358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Content (White Background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90640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458223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102917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5532128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398945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101864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600682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2551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4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3B6E1FF4-0C6A-F602-EB66-39B3871D51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4400" y="0"/>
            <a:ext cx="6197600" cy="6858000"/>
          </a:xfrm>
          <a:prstGeom prst="rect">
            <a:avLst/>
          </a:prstGeom>
        </p:spPr>
      </p:pic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B6E9D2FE-6349-D51D-1C6E-E13752E0D334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90E667C9-B80B-0FE5-D32C-A528A7A830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4166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31679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0470648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triangles in a blue background&#10;&#10;Description automatically generated">
            <a:extLst>
              <a:ext uri="{FF2B5EF4-FFF2-40B4-BE49-F238E27FC236}">
                <a16:creationId xmlns:a16="http://schemas.microsoft.com/office/drawing/2014/main" id="{0DB05C38-C219-B017-BE71-52783CCF1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A11EC012-CDC5-CAA7-F351-E8B645EEC5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CA36B15D-8C01-9831-E367-5EA3DC5ACFF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32830" y="2680838"/>
            <a:ext cx="4128188" cy="126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633016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035167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3914790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59929715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A1F847-CE64-A34B-15E6-0B12962D9A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62179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E5DEF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21792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036173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6752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280CCC-ED0A-7299-2F0C-04B3B632D2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66751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E5DEF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2448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07416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7350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209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329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triangles in a blue background&#10;&#10;Description automatically generated">
            <a:extLst>
              <a:ext uri="{FF2B5EF4-FFF2-40B4-BE49-F238E27FC236}">
                <a16:creationId xmlns:a16="http://schemas.microsoft.com/office/drawing/2014/main" id="{B764708C-478D-B104-0891-7DE7E5CD3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793622C4-2B8D-1043-10DA-33B5AD9815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84200" y="2305051"/>
            <a:ext cx="5577840" cy="1228726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>
                <a:solidFill>
                  <a:srgbClr val="ACE0D8"/>
                </a:solidFill>
              </a:defRPr>
            </a:lvl1pPr>
          </a:lstStyle>
          <a:p>
            <a:pPr lvl="0"/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84200" y="3962400"/>
            <a:ext cx="557784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428504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0392968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30C24-163F-15BF-3D01-A8CA8BF26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23947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6C9C5B2-E9B4-7DDE-F1E3-96ED171C6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9682" y="-135215"/>
            <a:ext cx="12672768" cy="712843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1A140F8-9092-8E4F-986C-E73CB7FF0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30" y="799721"/>
            <a:ext cx="5574310" cy="5346555"/>
          </a:xfrm>
        </p:spPr>
        <p:txBody>
          <a:bodyPr lIns="0" tIns="0" bIns="0" anchor="t">
            <a:noAutofit/>
          </a:bodyPr>
          <a:lstStyle>
            <a:lvl1pPr>
              <a:defRPr sz="600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158131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37645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74005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bg>
      <p:bgPr>
        <a:solidFill>
          <a:srgbClr val="F2F2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438" y="499491"/>
            <a:ext cx="11033124" cy="492443"/>
          </a:xfrm>
        </p:spPr>
        <p:txBody>
          <a:bodyPr/>
          <a:lstStyle>
            <a:lvl1pPr algn="ctr"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33407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933-FE52-FC27-DCF4-2DAD39956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C4A36-59F6-94E6-9546-7477E5ED7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1891E-B540-0830-3ACD-854437BD9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AAE4-6C6A-4337-9322-F43ACAC73CC7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1937F-9B8E-8125-912D-A10A344A9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8A1A6-D5AC-607A-E5A8-244BFB04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74CFF-0500-4008-9756-F9312FF8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42881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graphic2">
    <p:bg>
      <p:bgPr>
        <a:solidFill>
          <a:srgbClr val="091F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AD5FBE95-C345-C737-C697-1F308DCF4A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4400" y="0"/>
            <a:ext cx="6197600" cy="6858000"/>
          </a:xfrm>
          <a:prstGeom prst="rect">
            <a:avLst/>
          </a:prstGeom>
        </p:spPr>
      </p:pic>
      <p:sp>
        <p:nvSpPr>
          <p:cNvPr id="6" name="Espace réservé du texte 16">
            <a:extLst>
              <a:ext uri="{FF2B5EF4-FFF2-40B4-BE49-F238E27FC236}">
                <a16:creationId xmlns:a16="http://schemas.microsoft.com/office/drawing/2014/main" id="{D4F6DCA2-8C6E-DFAD-531C-169D0DEB65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19828" y="2348850"/>
            <a:ext cx="7745698" cy="21603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4000" b="1">
                <a:solidFill>
                  <a:schemeClr val="tx1"/>
                </a:solidFill>
              </a:defRPr>
            </a:lvl1pPr>
            <a:lvl2pPr marL="228600" indent="0">
              <a:buFontTx/>
              <a:buNone/>
              <a:defRPr/>
            </a:lvl2pPr>
            <a:lvl3pPr marL="457200" indent="0">
              <a:buFontTx/>
              <a:buNone/>
              <a:defRPr/>
            </a:lvl3pPr>
            <a:lvl4pPr marL="661988" indent="0">
              <a:buFontTx/>
              <a:buNone/>
              <a:defRPr/>
            </a:lvl4pPr>
            <a:lvl5pPr marL="855663" indent="0">
              <a:buFontTx/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fr-FR"/>
              <a:t>EVENT NAME OR PRESENTATION TITLE</a:t>
            </a:r>
          </a:p>
        </p:txBody>
      </p:sp>
      <p:sp>
        <p:nvSpPr>
          <p:cNvPr id="7" name="Espace réservé du texte 18">
            <a:extLst>
              <a:ext uri="{FF2B5EF4-FFF2-40B4-BE49-F238E27FC236}">
                <a16:creationId xmlns:a16="http://schemas.microsoft.com/office/drawing/2014/main" id="{5D54038E-A067-FEAB-5B38-090D1B97C1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19827" y="4509150"/>
            <a:ext cx="7745695" cy="2655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bg2">
                    <a:lumMod val="90000"/>
                  </a:schemeClr>
                </a:solidFill>
              </a:defRPr>
            </a:lvl2pPr>
            <a:lvl3pPr>
              <a:defRPr sz="1600">
                <a:solidFill>
                  <a:schemeClr val="bg2">
                    <a:lumMod val="9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9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90000"/>
                  </a:schemeClr>
                </a:solidFill>
              </a:defRPr>
            </a:lvl5pPr>
          </a:lstStyle>
          <a:p>
            <a:pPr lvl="0"/>
            <a:r>
              <a:rPr lang="fr-FR"/>
              <a:t>Speaker </a:t>
            </a:r>
            <a:r>
              <a:rPr lang="fr-FR" err="1"/>
              <a:t>name</a:t>
            </a:r>
            <a:r>
              <a:rPr lang="fr-FR"/>
              <a:t> or </a:t>
            </a:r>
            <a:r>
              <a:rPr lang="fr-FR" err="1"/>
              <a:t>subtitle</a:t>
            </a:r>
            <a:endParaRPr lang="fr-FR"/>
          </a:p>
        </p:txBody>
      </p:sp>
      <p:pic>
        <p:nvPicPr>
          <p:cNvPr id="8" name="Image 20">
            <a:extLst>
              <a:ext uri="{FF2B5EF4-FFF2-40B4-BE49-F238E27FC236}">
                <a16:creationId xmlns:a16="http://schemas.microsoft.com/office/drawing/2014/main" id="{49CAEF87-1024-830E-CEF3-D85D80737E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4200" y="3059188"/>
            <a:ext cx="1725673" cy="553998"/>
          </a:xfrm>
          <a:prstGeom prst="rect">
            <a:avLst/>
          </a:prstGeom>
        </p:spPr>
      </p:pic>
      <p:cxnSp>
        <p:nvCxnSpPr>
          <p:cNvPr id="9" name="Connecteur droit 21">
            <a:extLst>
              <a:ext uri="{FF2B5EF4-FFF2-40B4-BE49-F238E27FC236}">
                <a16:creationId xmlns:a16="http://schemas.microsoft.com/office/drawing/2014/main" id="{9BA87284-BE9E-B700-3AB0-173BFAA1DBCB}"/>
              </a:ext>
            </a:extLst>
          </p:cNvPr>
          <p:cNvCxnSpPr>
            <a:cxnSpLocks/>
          </p:cNvCxnSpPr>
          <p:nvPr userDrawn="1"/>
        </p:nvCxnSpPr>
        <p:spPr>
          <a:xfrm>
            <a:off x="2754463" y="2112579"/>
            <a:ext cx="0" cy="2662121"/>
          </a:xfrm>
          <a:prstGeom prst="line">
            <a:avLst/>
          </a:prstGeom>
          <a:ln w="15875">
            <a:solidFill>
              <a:srgbClr val="FDFDFD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7F411FE4-BD7E-DB92-3739-2B617706400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66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bg>
      <p:bgPr>
        <a:solidFill>
          <a:srgbClr val="121D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295ED579-CE67-2DC9-E23F-619BB8EBDC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4400" y="0"/>
            <a:ext cx="6197600" cy="6858000"/>
          </a:xfrm>
          <a:prstGeom prst="rect">
            <a:avLst/>
          </a:prstGeom>
        </p:spPr>
      </p:pic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9A21FC18-7BB2-93C5-22D8-AA8C2D30395A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7AD73BDA-60A4-A6C7-653E-72A7A1B501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04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bg>
      <p:bgPr>
        <a:blipFill dpi="0" rotWithShape="1">
          <a:blip r:embed="rId2">
            <a:alphaModFix amt="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3411A-D5DC-059F-6306-BA7067DDE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292100"/>
            <a:ext cx="11018520" cy="461665"/>
          </a:xfrm>
        </p:spPr>
        <p:txBody>
          <a:bodyPr/>
          <a:lstStyle>
            <a:lvl1pPr>
              <a:defRPr sz="3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BE32D8-945D-F04D-386C-F9063486B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792164"/>
            <a:ext cx="11025188" cy="265112"/>
          </a:xfrm>
        </p:spPr>
        <p:txBody>
          <a:bodyPr>
            <a:noAutofit/>
          </a:bodyPr>
          <a:lstStyle>
            <a:lvl1pPr>
              <a:defRPr sz="16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2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05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0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0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pic>
        <p:nvPicPr>
          <p:cNvPr id="10" name="Image 3" descr="Une image contenant capture d’écran, Graphique, symbole, conception&#10;&#10;Description générée automatiquement">
            <a:extLst>
              <a:ext uri="{FF2B5EF4-FFF2-40B4-BE49-F238E27FC236}">
                <a16:creationId xmlns:a16="http://schemas.microsoft.com/office/drawing/2014/main" id="{B49F8A13-32CE-CC29-46A9-E813A90FF4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8" t="-9139" r="-5503" b="-13625"/>
          <a:stretch/>
        </p:blipFill>
        <p:spPr>
          <a:xfrm>
            <a:off x="11779067" y="6503119"/>
            <a:ext cx="251191" cy="213023"/>
          </a:xfrm>
          <a:prstGeom prst="rect">
            <a:avLst/>
          </a:prstGeom>
          <a:noFill/>
        </p:spPr>
      </p:pic>
      <p:cxnSp>
        <p:nvCxnSpPr>
          <p:cNvPr id="11" name="Connecteur droit 21">
            <a:extLst>
              <a:ext uri="{FF2B5EF4-FFF2-40B4-BE49-F238E27FC236}">
                <a16:creationId xmlns:a16="http://schemas.microsoft.com/office/drawing/2014/main" id="{AC93EBB4-BEAB-EEDE-8D3A-B12025151DF8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06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890">
          <p15:clr>
            <a:srgbClr val="FBAE40"/>
          </p15:clr>
        </p15:guide>
        <p15:guide id="4" orient="horz" pos="1298">
          <p15:clr>
            <a:srgbClr val="FBAE40"/>
          </p15:clr>
        </p15:guide>
        <p15:guide id="5" orient="horz" pos="16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74FE235F-02A3-CF25-8716-2552AE8442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6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white lines and dots&#10;&#10;AI-generated content may be incorrect.">
            <a:extLst>
              <a:ext uri="{FF2B5EF4-FFF2-40B4-BE49-F238E27FC236}">
                <a16:creationId xmlns:a16="http://schemas.microsoft.com/office/drawing/2014/main" id="{431B92D4-50D5-7DCC-711A-5147CA1215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DBCF7DC-C39B-BB58-441B-45C076C8F5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8050" y="452284"/>
            <a:ext cx="5082615" cy="2107555"/>
          </a:xfrm>
          <a:prstGeom prst="rect">
            <a:avLst/>
          </a:prstGeom>
        </p:spPr>
      </p:pic>
      <p:pic>
        <p:nvPicPr>
          <p:cNvPr id="7" name="Graphic 2">
            <a:extLst>
              <a:ext uri="{FF2B5EF4-FFF2-40B4-BE49-F238E27FC236}">
                <a16:creationId xmlns:a16="http://schemas.microsoft.com/office/drawing/2014/main" id="{E2F0A0D5-2049-D6E2-DF86-30A746038F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2389" y="452284"/>
            <a:ext cx="2616200" cy="249492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33C23C-536F-24E2-C304-36BEF0E8BF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84124" y="2196983"/>
            <a:ext cx="3622430" cy="3617663"/>
          </a:xfrm>
          <a:prstGeom prst="ellipse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5E0F56F-5ED5-4865-D623-2552AC2F75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389" y="3728815"/>
            <a:ext cx="5994400" cy="553998"/>
          </a:xfrm>
        </p:spPr>
        <p:txBody>
          <a:bodyPr anchor="ctr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6695958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19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1761051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41950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8866756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26913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88250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: Title + Text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7A50152-6AF0-CB4C-8223-B92B04D86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3"/>
            <a:ext cx="10728157" cy="72573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E510EF-336A-D249-A32C-A6F043A3B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8188" y="1700213"/>
            <a:ext cx="10747375" cy="423545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7323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CBEB8-AFEF-362F-CB36-DC00FA4C6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050896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21214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56433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9133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24324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6889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3501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826224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7363462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410995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in Content : Title + Text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7A50152-6AF0-CB4C-8223-B92B04D86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3"/>
            <a:ext cx="10728157" cy="72573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E510EF-336A-D249-A32C-A6F043A3B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8188" y="1700213"/>
            <a:ext cx="10747375" cy="42354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5159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7335462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090001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1652781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8079742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519131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590824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575436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8427408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455035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082753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: Title + Dual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7A50152-6AF0-CB4C-8223-B92B04D86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3"/>
            <a:ext cx="10728157" cy="72573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E510EF-336A-D249-A32C-A6F043A3B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8188" y="1700213"/>
            <a:ext cx="5143128" cy="423545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DB5CA4-F374-B64C-81F3-7E6BC95041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2597" y="1700213"/>
            <a:ext cx="5143128" cy="423545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91751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799490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928840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396084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9856019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280048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6034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24178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58095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3461755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461312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- Dark BKG : Title + Dual Text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7A50152-6AF0-CB4C-8223-B92B04D86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3"/>
            <a:ext cx="10728157" cy="72573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1E510EF-336A-D249-A32C-A6F043A3B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8188" y="1700213"/>
            <a:ext cx="5143128" cy="42354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DB5CA4-F374-B64C-81F3-7E6BC95041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2597" y="1700213"/>
            <a:ext cx="5143128" cy="42354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05937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7446253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4345832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orful background with triangles&#10;&#10;Description automatically generated">
            <a:extLst>
              <a:ext uri="{FF2B5EF4-FFF2-40B4-BE49-F238E27FC236}">
                <a16:creationId xmlns:a16="http://schemas.microsoft.com/office/drawing/2014/main" id="{40EB3F15-C693-2441-74BA-3335074A8E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62179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ACE0D8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21792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4766611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49599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background with triangles&#10;&#10;Description automatically generated">
            <a:extLst>
              <a:ext uri="{FF2B5EF4-FFF2-40B4-BE49-F238E27FC236}">
                <a16:creationId xmlns:a16="http://schemas.microsoft.com/office/drawing/2014/main" id="{217C0B9E-8B64-60FD-7477-6E9930BDDF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66751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ACE0D8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03661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9216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2966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1118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81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9859633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: Visu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2C0C7565-66F8-5E4F-BC70-B52629A037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36600" y="736600"/>
            <a:ext cx="10793413" cy="51958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65987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30C24-163F-15BF-3D01-A8CA8BF26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316215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8450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8F8B7ACC-CA50-BF7A-1DE2-BBA9A505FD5E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DA30B6C4-9C39-0A86-3056-CE1B7099E2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231DA7-D218-3D74-3EBC-2E6F1F67FD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"/>
          </a:blip>
          <a:srcRect l="9069" t="23997" r="42229" b="40674"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72598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933-FE52-FC27-DCF4-2DAD39956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C4A36-59F6-94E6-9546-7477E5ED7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1891E-B540-0830-3ACD-854437BD9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AAE4-6C6A-4337-9322-F43ACAC73CC7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1937F-9B8E-8125-912D-A10A344A9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8A1A6-D5AC-607A-E5A8-244BFB04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74CFF-0500-4008-9756-F9312FF8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339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CS TDM 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FC6D84C9-F0D0-2E7D-2082-0E0EAA97BC32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14C1DEFF-1CC8-4FA3-1BA4-C46D4165E041}"/>
              </a:ext>
            </a:extLst>
          </p:cNvPr>
          <p:cNvSpPr/>
          <p:nvPr userDrawn="1"/>
        </p:nvSpPr>
        <p:spPr>
          <a:xfrm rot="10800000">
            <a:off x="6925824" y="-3432"/>
            <a:ext cx="5266175" cy="6864864"/>
          </a:xfrm>
          <a:prstGeom prst="round1Rect">
            <a:avLst>
              <a:gd name="adj" fmla="val 30051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E70375-B879-2E04-7DE9-267858168E40}"/>
              </a:ext>
            </a:extLst>
          </p:cNvPr>
          <p:cNvGrpSpPr/>
          <p:nvPr userDrawn="1"/>
        </p:nvGrpSpPr>
        <p:grpSpPr>
          <a:xfrm>
            <a:off x="9687834" y="5133271"/>
            <a:ext cx="2504165" cy="1728160"/>
            <a:chOff x="9687834" y="5133271"/>
            <a:chExt cx="2504165" cy="1728160"/>
          </a:xfrm>
        </p:grpSpPr>
        <p:sp>
          <p:nvSpPr>
            <p:cNvPr id="11" name="Rectangle: Single Corner Rounded 10">
              <a:extLst>
                <a:ext uri="{FF2B5EF4-FFF2-40B4-BE49-F238E27FC236}">
                  <a16:creationId xmlns:a16="http://schemas.microsoft.com/office/drawing/2014/main" id="{3E49D4A0-C4CF-0AA5-5EB4-3D4E52E194CA}"/>
                </a:ext>
              </a:extLst>
            </p:cNvPr>
            <p:cNvSpPr/>
            <p:nvPr/>
          </p:nvSpPr>
          <p:spPr>
            <a:xfrm flipH="1">
              <a:off x="9687834" y="5517291"/>
              <a:ext cx="2120144" cy="1344140"/>
            </a:xfrm>
            <a:prstGeom prst="round1Rect">
              <a:avLst>
                <a:gd name="adj" fmla="val 50000"/>
              </a:avLst>
            </a:pr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21736647-7677-95A4-E03E-CFB1CE5ED12C}"/>
                </a:ext>
              </a:extLst>
            </p:cNvPr>
            <p:cNvSpPr/>
            <p:nvPr/>
          </p:nvSpPr>
          <p:spPr>
            <a:xfrm>
              <a:off x="11807979" y="5133271"/>
              <a:ext cx="384020" cy="384020"/>
            </a:xfrm>
            <a:custGeom>
              <a:avLst/>
              <a:gdLst>
                <a:gd name="connsiteX0" fmla="*/ 0 w 384020"/>
                <a:gd name="connsiteY0" fmla="*/ 0 h 384020"/>
                <a:gd name="connsiteX1" fmla="*/ 384021 w 384020"/>
                <a:gd name="connsiteY1" fmla="*/ 0 h 384020"/>
                <a:gd name="connsiteX2" fmla="*/ 384021 w 384020"/>
                <a:gd name="connsiteY2" fmla="*/ 384021 h 384020"/>
                <a:gd name="connsiteX3" fmla="*/ 0 w 384020"/>
                <a:gd name="connsiteY3" fmla="*/ 384021 h 3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020" h="384020">
                  <a:moveTo>
                    <a:pt x="0" y="0"/>
                  </a:moveTo>
                  <a:lnTo>
                    <a:pt x="384021" y="0"/>
                  </a:lnTo>
                  <a:lnTo>
                    <a:pt x="384021" y="384021"/>
                  </a:lnTo>
                  <a:lnTo>
                    <a:pt x="0" y="38402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6C5367-4BDF-E244-6A42-C9CC3CDE3E7B}"/>
              </a:ext>
            </a:extLst>
          </p:cNvPr>
          <p:cNvGrpSpPr/>
          <p:nvPr userDrawn="1"/>
        </p:nvGrpSpPr>
        <p:grpSpPr>
          <a:xfrm>
            <a:off x="7795920" y="4037990"/>
            <a:ext cx="1891914" cy="1010359"/>
            <a:chOff x="604894" y="4447838"/>
            <a:chExt cx="1891914" cy="1010359"/>
          </a:xfrm>
        </p:grpSpPr>
        <p:sp>
          <p:nvSpPr>
            <p:cNvPr id="14" name="Freeform: Shape 33">
              <a:extLst>
                <a:ext uri="{FF2B5EF4-FFF2-40B4-BE49-F238E27FC236}">
                  <a16:creationId xmlns:a16="http://schemas.microsoft.com/office/drawing/2014/main" id="{E0E3D134-EDDE-C309-761E-7A2931AE5650}"/>
                </a:ext>
              </a:extLst>
            </p:cNvPr>
            <p:cNvSpPr/>
            <p:nvPr/>
          </p:nvSpPr>
          <p:spPr>
            <a:xfrm>
              <a:off x="60489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34">
              <a:extLst>
                <a:ext uri="{FF2B5EF4-FFF2-40B4-BE49-F238E27FC236}">
                  <a16:creationId xmlns:a16="http://schemas.microsoft.com/office/drawing/2014/main" id="{6A47CC7F-4C9B-37F9-2F89-CCB0E67569F9}"/>
                </a:ext>
              </a:extLst>
            </p:cNvPr>
            <p:cNvSpPr/>
            <p:nvPr/>
          </p:nvSpPr>
          <p:spPr>
            <a:xfrm>
              <a:off x="1045792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35">
              <a:extLst>
                <a:ext uri="{FF2B5EF4-FFF2-40B4-BE49-F238E27FC236}">
                  <a16:creationId xmlns:a16="http://schemas.microsoft.com/office/drawing/2014/main" id="{ACF1B38E-BE08-FFF5-436A-950B19B40061}"/>
                </a:ext>
              </a:extLst>
            </p:cNvPr>
            <p:cNvSpPr/>
            <p:nvPr/>
          </p:nvSpPr>
          <p:spPr>
            <a:xfrm>
              <a:off x="1486689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36">
              <a:extLst>
                <a:ext uri="{FF2B5EF4-FFF2-40B4-BE49-F238E27FC236}">
                  <a16:creationId xmlns:a16="http://schemas.microsoft.com/office/drawing/2014/main" id="{ABFC80D3-D60A-0429-7B77-A24B5C3DFA51}"/>
                </a:ext>
              </a:extLst>
            </p:cNvPr>
            <p:cNvSpPr/>
            <p:nvPr/>
          </p:nvSpPr>
          <p:spPr>
            <a:xfrm>
              <a:off x="1927822" y="444783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39">
              <a:extLst>
                <a:ext uri="{FF2B5EF4-FFF2-40B4-BE49-F238E27FC236}">
                  <a16:creationId xmlns:a16="http://schemas.microsoft.com/office/drawing/2014/main" id="{E7099C2F-C30D-0008-8482-90E4D75B82B0}"/>
                </a:ext>
              </a:extLst>
            </p:cNvPr>
            <p:cNvSpPr/>
            <p:nvPr/>
          </p:nvSpPr>
          <p:spPr>
            <a:xfrm>
              <a:off x="236848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40">
              <a:extLst>
                <a:ext uri="{FF2B5EF4-FFF2-40B4-BE49-F238E27FC236}">
                  <a16:creationId xmlns:a16="http://schemas.microsoft.com/office/drawing/2014/main" id="{68B94521-C619-90B6-F6E8-DFDC6F0BF984}"/>
                </a:ext>
              </a:extLst>
            </p:cNvPr>
            <p:cNvSpPr/>
            <p:nvPr/>
          </p:nvSpPr>
          <p:spPr>
            <a:xfrm>
              <a:off x="60489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74DFA832-4B4A-BA2C-2D5C-9745C6C0B317}"/>
                </a:ext>
              </a:extLst>
            </p:cNvPr>
            <p:cNvSpPr/>
            <p:nvPr/>
          </p:nvSpPr>
          <p:spPr>
            <a:xfrm>
              <a:off x="1045792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2DF856A0-94CB-B9FD-C649-F20AF5300CED}"/>
                </a:ext>
              </a:extLst>
            </p:cNvPr>
            <p:cNvSpPr/>
            <p:nvPr/>
          </p:nvSpPr>
          <p:spPr>
            <a:xfrm>
              <a:off x="1486689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E06AA07-F3BC-B873-A606-C2BD8A9F47AE}"/>
                </a:ext>
              </a:extLst>
            </p:cNvPr>
            <p:cNvSpPr/>
            <p:nvPr/>
          </p:nvSpPr>
          <p:spPr>
            <a:xfrm>
              <a:off x="1927822" y="488897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id="{1456EC0B-C7F1-3E39-DA0A-FF7791984511}"/>
                </a:ext>
              </a:extLst>
            </p:cNvPr>
            <p:cNvSpPr/>
            <p:nvPr/>
          </p:nvSpPr>
          <p:spPr>
            <a:xfrm>
              <a:off x="236848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46">
              <a:extLst>
                <a:ext uri="{FF2B5EF4-FFF2-40B4-BE49-F238E27FC236}">
                  <a16:creationId xmlns:a16="http://schemas.microsoft.com/office/drawing/2014/main" id="{1B4DC2E8-3BE0-89E9-13BF-80A2FF208436}"/>
                </a:ext>
              </a:extLst>
            </p:cNvPr>
            <p:cNvSpPr/>
            <p:nvPr/>
          </p:nvSpPr>
          <p:spPr>
            <a:xfrm>
              <a:off x="60489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C15642AC-59F9-C462-7258-FB00902E3114}"/>
                </a:ext>
              </a:extLst>
            </p:cNvPr>
            <p:cNvSpPr/>
            <p:nvPr/>
          </p:nvSpPr>
          <p:spPr>
            <a:xfrm>
              <a:off x="1045792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48">
              <a:extLst>
                <a:ext uri="{FF2B5EF4-FFF2-40B4-BE49-F238E27FC236}">
                  <a16:creationId xmlns:a16="http://schemas.microsoft.com/office/drawing/2014/main" id="{B21A83EB-4AA9-A21D-52D4-D024CCDB9964}"/>
                </a:ext>
              </a:extLst>
            </p:cNvPr>
            <p:cNvSpPr/>
            <p:nvPr/>
          </p:nvSpPr>
          <p:spPr>
            <a:xfrm>
              <a:off x="1486689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49">
              <a:extLst>
                <a:ext uri="{FF2B5EF4-FFF2-40B4-BE49-F238E27FC236}">
                  <a16:creationId xmlns:a16="http://schemas.microsoft.com/office/drawing/2014/main" id="{176D7FDF-1F8E-DA92-6B2B-A040AA076321}"/>
                </a:ext>
              </a:extLst>
            </p:cNvPr>
            <p:cNvSpPr/>
            <p:nvPr/>
          </p:nvSpPr>
          <p:spPr>
            <a:xfrm>
              <a:off x="1927822" y="532986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50">
              <a:extLst>
                <a:ext uri="{FF2B5EF4-FFF2-40B4-BE49-F238E27FC236}">
                  <a16:creationId xmlns:a16="http://schemas.microsoft.com/office/drawing/2014/main" id="{2EEA353D-9DEE-DDFF-8CFD-DAE53A86B0DB}"/>
                </a:ext>
              </a:extLst>
            </p:cNvPr>
            <p:cNvSpPr/>
            <p:nvPr/>
          </p:nvSpPr>
          <p:spPr>
            <a:xfrm>
              <a:off x="236848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9" name="Rectangle: Single Corner Rounded 28">
            <a:extLst>
              <a:ext uri="{FF2B5EF4-FFF2-40B4-BE49-F238E27FC236}">
                <a16:creationId xmlns:a16="http://schemas.microsoft.com/office/drawing/2014/main" id="{CD78616E-69AD-9AA7-2097-9EB3C37621F4}"/>
              </a:ext>
            </a:extLst>
          </p:cNvPr>
          <p:cNvSpPr/>
          <p:nvPr userDrawn="1"/>
        </p:nvSpPr>
        <p:spPr>
          <a:xfrm rot="10800000" flipH="1">
            <a:off x="6925823" y="-3435"/>
            <a:ext cx="4882152" cy="2318265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Rectangle: Single Corner Rounded 29">
            <a:extLst>
              <a:ext uri="{FF2B5EF4-FFF2-40B4-BE49-F238E27FC236}">
                <a16:creationId xmlns:a16="http://schemas.microsoft.com/office/drawing/2014/main" id="{1089C2C6-EA1F-2659-9060-91E6A380A8AC}"/>
              </a:ext>
            </a:extLst>
          </p:cNvPr>
          <p:cNvSpPr/>
          <p:nvPr userDrawn="1"/>
        </p:nvSpPr>
        <p:spPr>
          <a:xfrm rot="10800000" flipH="1">
            <a:off x="1" y="1959429"/>
            <a:ext cx="293688" cy="3652320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411942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CS BDM 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DCD056A-10C4-2885-BB1F-734FC10D464C}"/>
              </a:ext>
            </a:extLst>
          </p:cNvPr>
          <p:cNvSpPr/>
          <p:nvPr/>
        </p:nvSpPr>
        <p:spPr>
          <a:xfrm>
            <a:off x="7919518" y="1729547"/>
            <a:ext cx="5156975" cy="5134490"/>
          </a:xfrm>
          <a:custGeom>
            <a:avLst/>
            <a:gdLst>
              <a:gd name="connsiteX0" fmla="*/ 5156975 w 5156975"/>
              <a:gd name="connsiteY0" fmla="*/ 785571 h 5134490"/>
              <a:gd name="connsiteX1" fmla="*/ 5156975 w 5156975"/>
              <a:gd name="connsiteY1" fmla="*/ 5134491 h 5134490"/>
              <a:gd name="connsiteX2" fmla="*/ 763069 w 5156975"/>
              <a:gd name="connsiteY2" fmla="*/ 5134491 h 5134490"/>
              <a:gd name="connsiteX3" fmla="*/ 160654 w 5156975"/>
              <a:gd name="connsiteY3" fmla="*/ 4532074 h 5134490"/>
              <a:gd name="connsiteX4" fmla="*/ 160654 w 5156975"/>
              <a:gd name="connsiteY4" fmla="*/ 3756253 h 5134490"/>
              <a:gd name="connsiteX5" fmla="*/ 853071 w 5156975"/>
              <a:gd name="connsiteY5" fmla="*/ 3063984 h 5134490"/>
              <a:gd name="connsiteX6" fmla="*/ 3434334 w 5156975"/>
              <a:gd name="connsiteY6" fmla="*/ 482563 h 5134490"/>
              <a:gd name="connsiteX7" fmla="*/ 3756241 w 5156975"/>
              <a:gd name="connsiteY7" fmla="*/ 160654 h 5134490"/>
              <a:gd name="connsiteX8" fmla="*/ 4532061 w 5156975"/>
              <a:gd name="connsiteY8" fmla="*/ 160654 h 5134490"/>
              <a:gd name="connsiteX9" fmla="*/ 5156975 w 5156975"/>
              <a:gd name="connsiteY9" fmla="*/ 785571 h 513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6975" h="5134490">
                <a:moveTo>
                  <a:pt x="5156975" y="785571"/>
                </a:moveTo>
                <a:lnTo>
                  <a:pt x="5156975" y="5134491"/>
                </a:lnTo>
                <a:lnTo>
                  <a:pt x="763069" y="5134491"/>
                </a:lnTo>
                <a:lnTo>
                  <a:pt x="160654" y="4532074"/>
                </a:lnTo>
                <a:cubicBezTo>
                  <a:pt x="-53551" y="4317868"/>
                  <a:pt x="-53551" y="3970609"/>
                  <a:pt x="160654" y="3756253"/>
                </a:cubicBezTo>
                <a:lnTo>
                  <a:pt x="853071" y="3063984"/>
                </a:lnTo>
                <a:lnTo>
                  <a:pt x="3434334" y="482563"/>
                </a:lnTo>
                <a:lnTo>
                  <a:pt x="3756241" y="160654"/>
                </a:lnTo>
                <a:cubicBezTo>
                  <a:pt x="3970447" y="-53551"/>
                  <a:pt x="4317855" y="-53551"/>
                  <a:pt x="4532061" y="160654"/>
                </a:cubicBezTo>
                <a:lnTo>
                  <a:pt x="5156975" y="785571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77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4ECF24F-0F5D-BC6B-5106-48717805B5CB}"/>
              </a:ext>
            </a:extLst>
          </p:cNvPr>
          <p:cNvSpPr/>
          <p:nvPr/>
        </p:nvSpPr>
        <p:spPr>
          <a:xfrm>
            <a:off x="9141748" y="0"/>
            <a:ext cx="3934745" cy="2430216"/>
          </a:xfrm>
          <a:custGeom>
            <a:avLst/>
            <a:gdLst>
              <a:gd name="connsiteX0" fmla="*/ 3934746 w 3934745"/>
              <a:gd name="connsiteY0" fmla="*/ 0 h 2430216"/>
              <a:gd name="connsiteX1" fmla="*/ 3934746 w 3934745"/>
              <a:gd name="connsiteY1" fmla="*/ 1380188 h 2430216"/>
              <a:gd name="connsiteX2" fmla="*/ 3367282 w 3934745"/>
              <a:gd name="connsiteY2" fmla="*/ 1947653 h 2430216"/>
              <a:gd name="connsiteX3" fmla="*/ 3045375 w 3934745"/>
              <a:gd name="connsiteY3" fmla="*/ 2269562 h 2430216"/>
              <a:gd name="connsiteX4" fmla="*/ 2269555 w 3934745"/>
              <a:gd name="connsiteY4" fmla="*/ 2269562 h 2430216"/>
              <a:gd name="connsiteX5" fmla="*/ 0 w 3934745"/>
              <a:gd name="connsiteY5" fmla="*/ 0 h 2430216"/>
              <a:gd name="connsiteX6" fmla="*/ 3934746 w 3934745"/>
              <a:gd name="connsiteY6" fmla="*/ 0 h 243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4745" h="2430216">
                <a:moveTo>
                  <a:pt x="3934746" y="0"/>
                </a:moveTo>
                <a:lnTo>
                  <a:pt x="3934746" y="1380188"/>
                </a:lnTo>
                <a:lnTo>
                  <a:pt x="3367282" y="1947653"/>
                </a:lnTo>
                <a:lnTo>
                  <a:pt x="3045375" y="2269562"/>
                </a:lnTo>
                <a:cubicBezTo>
                  <a:pt x="2831169" y="2483768"/>
                  <a:pt x="2483761" y="2483768"/>
                  <a:pt x="2269555" y="2269562"/>
                </a:cubicBezTo>
                <a:lnTo>
                  <a:pt x="0" y="0"/>
                </a:lnTo>
                <a:lnTo>
                  <a:pt x="3934746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73000">
                <a:schemeClr val="bg2">
                  <a:lumMod val="75000"/>
                </a:schemeClr>
              </a:gs>
            </a:gsLst>
            <a:lin ang="7200000" scaled="0"/>
            <a:tileRect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47F08FA-B8F4-7F32-9F9A-80F689D50F87}"/>
              </a:ext>
            </a:extLst>
          </p:cNvPr>
          <p:cNvSpPr/>
          <p:nvPr/>
        </p:nvSpPr>
        <p:spPr>
          <a:xfrm>
            <a:off x="5184576" y="0"/>
            <a:ext cx="2360607" cy="1442814"/>
          </a:xfrm>
          <a:custGeom>
            <a:avLst/>
            <a:gdLst>
              <a:gd name="connsiteX0" fmla="*/ 2254180 w 2360607"/>
              <a:gd name="connsiteY0" fmla="*/ 519614 h 1442814"/>
              <a:gd name="connsiteX1" fmla="*/ 1437410 w 2360607"/>
              <a:gd name="connsiteY1" fmla="*/ 1336387 h 1442814"/>
              <a:gd name="connsiteX2" fmla="*/ 923198 w 2360607"/>
              <a:gd name="connsiteY2" fmla="*/ 1336387 h 1442814"/>
              <a:gd name="connsiteX3" fmla="*/ 106428 w 2360607"/>
              <a:gd name="connsiteY3" fmla="*/ 519614 h 1442814"/>
              <a:gd name="connsiteX4" fmla="*/ 106428 w 2360607"/>
              <a:gd name="connsiteY4" fmla="*/ 5550 h 1442814"/>
              <a:gd name="connsiteX5" fmla="*/ 111978 w 2360607"/>
              <a:gd name="connsiteY5" fmla="*/ 0 h 1442814"/>
              <a:gd name="connsiteX6" fmla="*/ 2248630 w 2360607"/>
              <a:gd name="connsiteY6" fmla="*/ 0 h 1442814"/>
              <a:gd name="connsiteX7" fmla="*/ 2254180 w 2360607"/>
              <a:gd name="connsiteY7" fmla="*/ 5550 h 1442814"/>
              <a:gd name="connsiteX8" fmla="*/ 2254180 w 2360607"/>
              <a:gd name="connsiteY8" fmla="*/ 519614 h 144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0607" h="1442814">
                <a:moveTo>
                  <a:pt x="2254180" y="519614"/>
                </a:moveTo>
                <a:lnTo>
                  <a:pt x="1437410" y="1336387"/>
                </a:lnTo>
                <a:cubicBezTo>
                  <a:pt x="1295357" y="1478291"/>
                  <a:pt x="1065251" y="1478291"/>
                  <a:pt x="923198" y="1336387"/>
                </a:cubicBezTo>
                <a:lnTo>
                  <a:pt x="106428" y="519614"/>
                </a:lnTo>
                <a:cubicBezTo>
                  <a:pt x="-35476" y="377560"/>
                  <a:pt x="-35476" y="147454"/>
                  <a:pt x="106428" y="5550"/>
                </a:cubicBezTo>
                <a:lnTo>
                  <a:pt x="111978" y="0"/>
                </a:lnTo>
                <a:lnTo>
                  <a:pt x="2248630" y="0"/>
                </a:lnTo>
                <a:lnTo>
                  <a:pt x="2254180" y="5550"/>
                </a:lnTo>
                <a:cubicBezTo>
                  <a:pt x="2396083" y="147454"/>
                  <a:pt x="2396083" y="377560"/>
                  <a:pt x="2254180" y="519614"/>
                </a:cubicBezTo>
                <a:close/>
              </a:path>
            </a:pathLst>
          </a:custGeom>
          <a:gradFill>
            <a:gsLst>
              <a:gs pos="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F66CDED-93F7-4B57-BDB9-33C706A83F5E}"/>
              </a:ext>
            </a:extLst>
          </p:cNvPr>
          <p:cNvSpPr/>
          <p:nvPr/>
        </p:nvSpPr>
        <p:spPr>
          <a:xfrm rot="2700000">
            <a:off x="6791395" y="1394362"/>
            <a:ext cx="2688966" cy="2688974"/>
          </a:xfrm>
          <a:custGeom>
            <a:avLst/>
            <a:gdLst>
              <a:gd name="connsiteX0" fmla="*/ 2214955 w 2688966"/>
              <a:gd name="connsiteY0" fmla="*/ 0 h 2688974"/>
              <a:gd name="connsiteX1" fmla="*/ 2688966 w 2688966"/>
              <a:gd name="connsiteY1" fmla="*/ 474013 h 2688974"/>
              <a:gd name="connsiteX2" fmla="*/ 2688966 w 2688966"/>
              <a:gd name="connsiteY2" fmla="*/ 2214961 h 2688974"/>
              <a:gd name="connsiteX3" fmla="*/ 2214955 w 2688966"/>
              <a:gd name="connsiteY3" fmla="*/ 2688975 h 2688974"/>
              <a:gd name="connsiteX4" fmla="*/ 474012 w 2688966"/>
              <a:gd name="connsiteY4" fmla="*/ 2688975 h 2688974"/>
              <a:gd name="connsiteX5" fmla="*/ 0 w 2688966"/>
              <a:gd name="connsiteY5" fmla="*/ 2214961 h 2688974"/>
              <a:gd name="connsiteX6" fmla="*/ 0 w 2688966"/>
              <a:gd name="connsiteY6" fmla="*/ 474013 h 2688974"/>
              <a:gd name="connsiteX7" fmla="*/ 474012 w 2688966"/>
              <a:gd name="connsiteY7" fmla="*/ 0 h 268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8966" h="2688974">
                <a:moveTo>
                  <a:pt x="2214955" y="0"/>
                </a:moveTo>
                <a:cubicBezTo>
                  <a:pt x="2476744" y="0"/>
                  <a:pt x="2688966" y="212223"/>
                  <a:pt x="2688966" y="474013"/>
                </a:cubicBezTo>
                <a:lnTo>
                  <a:pt x="2688966" y="2214961"/>
                </a:lnTo>
                <a:cubicBezTo>
                  <a:pt x="2688966" y="2476752"/>
                  <a:pt x="2476744" y="2688975"/>
                  <a:pt x="2214955" y="2688975"/>
                </a:cubicBezTo>
                <a:lnTo>
                  <a:pt x="474012" y="2688975"/>
                </a:lnTo>
                <a:cubicBezTo>
                  <a:pt x="212222" y="2688975"/>
                  <a:pt x="0" y="2476752"/>
                  <a:pt x="0" y="2214961"/>
                </a:cubicBezTo>
                <a:lnTo>
                  <a:pt x="0" y="474013"/>
                </a:lnTo>
                <a:cubicBezTo>
                  <a:pt x="0" y="212223"/>
                  <a:pt x="212222" y="0"/>
                  <a:pt x="47401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77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2DAD2B2-A66F-F289-5712-5C7EEAFC9C70}"/>
              </a:ext>
            </a:extLst>
          </p:cNvPr>
          <p:cNvSpPr/>
          <p:nvPr/>
        </p:nvSpPr>
        <p:spPr>
          <a:xfrm>
            <a:off x="7558759" y="0"/>
            <a:ext cx="5517734" cy="6864037"/>
          </a:xfrm>
          <a:custGeom>
            <a:avLst/>
            <a:gdLst>
              <a:gd name="connsiteX0" fmla="*/ 5517734 w 5517734"/>
              <a:gd name="connsiteY0" fmla="*/ 774771 h 6864037"/>
              <a:gd name="connsiteX1" fmla="*/ 5517734 w 5517734"/>
              <a:gd name="connsiteY1" fmla="*/ 5930262 h 6864037"/>
              <a:gd name="connsiteX2" fmla="*/ 4583962 w 5517734"/>
              <a:gd name="connsiteY2" fmla="*/ 6864038 h 6864037"/>
              <a:gd name="connsiteX3" fmla="*/ 3284330 w 5517734"/>
              <a:gd name="connsiteY3" fmla="*/ 6864038 h 6864037"/>
              <a:gd name="connsiteX4" fmla="*/ 160654 w 5517734"/>
              <a:gd name="connsiteY4" fmla="*/ 3740353 h 6864037"/>
              <a:gd name="connsiteX5" fmla="*/ 160654 w 5517734"/>
              <a:gd name="connsiteY5" fmla="*/ 2964681 h 6864037"/>
              <a:gd name="connsiteX6" fmla="*/ 1348233 w 5517734"/>
              <a:gd name="connsiteY6" fmla="*/ 1777249 h 6864037"/>
              <a:gd name="connsiteX7" fmla="*/ 2354157 w 5517734"/>
              <a:gd name="connsiteY7" fmla="*/ 771171 h 6864037"/>
              <a:gd name="connsiteX8" fmla="*/ 3125326 w 5517734"/>
              <a:gd name="connsiteY8" fmla="*/ 0 h 6864037"/>
              <a:gd name="connsiteX9" fmla="*/ 4742965 w 5517734"/>
              <a:gd name="connsiteY9" fmla="*/ 0 h 6864037"/>
              <a:gd name="connsiteX10" fmla="*/ 5517734 w 5517734"/>
              <a:gd name="connsiteY10" fmla="*/ 774771 h 686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17734" h="6864037">
                <a:moveTo>
                  <a:pt x="5517734" y="774771"/>
                </a:moveTo>
                <a:lnTo>
                  <a:pt x="5517734" y="5930262"/>
                </a:lnTo>
                <a:lnTo>
                  <a:pt x="4583962" y="6864038"/>
                </a:lnTo>
                <a:lnTo>
                  <a:pt x="3284330" y="6864038"/>
                </a:lnTo>
                <a:lnTo>
                  <a:pt x="160654" y="3740353"/>
                </a:lnTo>
                <a:cubicBezTo>
                  <a:pt x="-53551" y="3526147"/>
                  <a:pt x="-53551" y="3178887"/>
                  <a:pt x="160654" y="2964681"/>
                </a:cubicBezTo>
                <a:lnTo>
                  <a:pt x="1348233" y="1777249"/>
                </a:lnTo>
                <a:lnTo>
                  <a:pt x="2354157" y="771171"/>
                </a:lnTo>
                <a:lnTo>
                  <a:pt x="3125326" y="0"/>
                </a:lnTo>
                <a:lnTo>
                  <a:pt x="4742965" y="0"/>
                </a:lnTo>
                <a:lnTo>
                  <a:pt x="5517734" y="774771"/>
                </a:lnTo>
                <a:close/>
              </a:path>
            </a:pathLst>
          </a:custGeom>
          <a:solidFill>
            <a:schemeClr val="bg2">
              <a:lumMod val="75000"/>
              <a:alpha val="77000"/>
            </a:schemeClr>
          </a:soli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3027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4522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5FDDF92-0B77-728A-5C5C-41FBCAA3333B}"/>
              </a:ext>
            </a:extLst>
          </p:cNvPr>
          <p:cNvSpPr/>
          <p:nvPr/>
        </p:nvSpPr>
        <p:spPr>
          <a:xfrm>
            <a:off x="6284703" y="0"/>
            <a:ext cx="2859782" cy="2035743"/>
          </a:xfrm>
          <a:custGeom>
            <a:avLst/>
            <a:gdLst>
              <a:gd name="connsiteX0" fmla="*/ 2753242 w 2859782"/>
              <a:gd name="connsiteY0" fmla="*/ 862824 h 2035743"/>
              <a:gd name="connsiteX1" fmla="*/ 2230629 w 2859782"/>
              <a:gd name="connsiteY1" fmla="*/ 1385588 h 2035743"/>
              <a:gd name="connsiteX2" fmla="*/ 1686866 w 2859782"/>
              <a:gd name="connsiteY2" fmla="*/ 1929203 h 2035743"/>
              <a:gd name="connsiteX3" fmla="*/ 1172804 w 2859782"/>
              <a:gd name="connsiteY3" fmla="*/ 1929203 h 2035743"/>
              <a:gd name="connsiteX4" fmla="*/ 881947 w 2859782"/>
              <a:gd name="connsiteY4" fmla="*/ 1638345 h 2035743"/>
              <a:gd name="connsiteX5" fmla="*/ 458636 w 2859782"/>
              <a:gd name="connsiteY5" fmla="*/ 1215033 h 2035743"/>
              <a:gd name="connsiteX6" fmla="*/ 106428 w 2859782"/>
              <a:gd name="connsiteY6" fmla="*/ 862824 h 2035743"/>
              <a:gd name="connsiteX7" fmla="*/ 106428 w 2859782"/>
              <a:gd name="connsiteY7" fmla="*/ 348760 h 2035743"/>
              <a:gd name="connsiteX8" fmla="*/ 455186 w 2859782"/>
              <a:gd name="connsiteY8" fmla="*/ 0 h 2035743"/>
              <a:gd name="connsiteX9" fmla="*/ 2404484 w 2859782"/>
              <a:gd name="connsiteY9" fmla="*/ 0 h 2035743"/>
              <a:gd name="connsiteX10" fmla="*/ 2753242 w 2859782"/>
              <a:gd name="connsiteY10" fmla="*/ 348760 h 2035743"/>
              <a:gd name="connsiteX11" fmla="*/ 2753242 w 2859782"/>
              <a:gd name="connsiteY11" fmla="*/ 862824 h 203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59782" h="2035743">
                <a:moveTo>
                  <a:pt x="2753242" y="862824"/>
                </a:moveTo>
                <a:lnTo>
                  <a:pt x="2230629" y="1385588"/>
                </a:lnTo>
                <a:lnTo>
                  <a:pt x="1686866" y="1929203"/>
                </a:lnTo>
                <a:cubicBezTo>
                  <a:pt x="1544963" y="2071257"/>
                  <a:pt x="1314857" y="2071257"/>
                  <a:pt x="1172804" y="1929203"/>
                </a:cubicBezTo>
                <a:lnTo>
                  <a:pt x="881947" y="1638345"/>
                </a:lnTo>
                <a:lnTo>
                  <a:pt x="458636" y="1215033"/>
                </a:lnTo>
                <a:lnTo>
                  <a:pt x="106428" y="862824"/>
                </a:lnTo>
                <a:cubicBezTo>
                  <a:pt x="-35476" y="720920"/>
                  <a:pt x="-35476" y="490663"/>
                  <a:pt x="106428" y="348760"/>
                </a:cubicBezTo>
                <a:lnTo>
                  <a:pt x="455186" y="0"/>
                </a:lnTo>
                <a:lnTo>
                  <a:pt x="2404484" y="0"/>
                </a:lnTo>
                <a:lnTo>
                  <a:pt x="2753242" y="348760"/>
                </a:lnTo>
                <a:cubicBezTo>
                  <a:pt x="2895295" y="490663"/>
                  <a:pt x="2895295" y="720920"/>
                  <a:pt x="2753242" y="862824"/>
                </a:cubicBezTo>
                <a:close/>
              </a:path>
            </a:pathLst>
          </a:custGeom>
          <a:solidFill>
            <a:schemeClr val="bg2">
              <a:lumMod val="75000"/>
              <a:alpha val="65000"/>
            </a:schemeClr>
          </a:soli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840501-CDEB-31FF-F328-B6D927D0986E}"/>
              </a:ext>
            </a:extLst>
          </p:cNvPr>
          <p:cNvSpPr/>
          <p:nvPr/>
        </p:nvSpPr>
        <p:spPr>
          <a:xfrm>
            <a:off x="5733027" y="5296795"/>
            <a:ext cx="2049387" cy="1567242"/>
          </a:xfrm>
          <a:custGeom>
            <a:avLst/>
            <a:gdLst>
              <a:gd name="connsiteX0" fmla="*/ 1956235 w 2049387"/>
              <a:gd name="connsiteY0" fmla="*/ 1249384 h 1567242"/>
              <a:gd name="connsiteX1" fmla="*/ 1638377 w 2049387"/>
              <a:gd name="connsiteY1" fmla="*/ 1567243 h 1567242"/>
              <a:gd name="connsiteX2" fmla="*/ 410898 w 2049387"/>
              <a:gd name="connsiteY2" fmla="*/ 1567243 h 1567242"/>
              <a:gd name="connsiteX3" fmla="*/ 93040 w 2049387"/>
              <a:gd name="connsiteY3" fmla="*/ 1249384 h 1567242"/>
              <a:gd name="connsiteX4" fmla="*/ 93040 w 2049387"/>
              <a:gd name="connsiteY4" fmla="*/ 799972 h 1567242"/>
              <a:gd name="connsiteX5" fmla="*/ 799857 w 2049387"/>
              <a:gd name="connsiteY5" fmla="*/ 93153 h 1567242"/>
              <a:gd name="connsiteX6" fmla="*/ 1249418 w 2049387"/>
              <a:gd name="connsiteY6" fmla="*/ 93153 h 1567242"/>
              <a:gd name="connsiteX7" fmla="*/ 1956235 w 2049387"/>
              <a:gd name="connsiteY7" fmla="*/ 799972 h 1567242"/>
              <a:gd name="connsiteX8" fmla="*/ 1956235 w 2049387"/>
              <a:gd name="connsiteY8" fmla="*/ 1249384 h 156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9387" h="1567242">
                <a:moveTo>
                  <a:pt x="1956235" y="1249384"/>
                </a:moveTo>
                <a:lnTo>
                  <a:pt x="1638377" y="1567243"/>
                </a:lnTo>
                <a:lnTo>
                  <a:pt x="410898" y="1567243"/>
                </a:lnTo>
                <a:lnTo>
                  <a:pt x="93040" y="1249384"/>
                </a:lnTo>
                <a:cubicBezTo>
                  <a:pt x="-31013" y="1125331"/>
                  <a:pt x="-31013" y="924025"/>
                  <a:pt x="93040" y="799972"/>
                </a:cubicBezTo>
                <a:lnTo>
                  <a:pt x="799857" y="93153"/>
                </a:lnTo>
                <a:cubicBezTo>
                  <a:pt x="924060" y="-31051"/>
                  <a:pt x="1125215" y="-31051"/>
                  <a:pt x="1249418" y="93153"/>
                </a:cubicBezTo>
                <a:lnTo>
                  <a:pt x="1956235" y="799972"/>
                </a:lnTo>
                <a:cubicBezTo>
                  <a:pt x="2080438" y="924025"/>
                  <a:pt x="2080438" y="1125331"/>
                  <a:pt x="1956235" y="1249384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3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EA8DA8A-C033-BA06-400F-C55F459FAF72}"/>
              </a:ext>
            </a:extLst>
          </p:cNvPr>
          <p:cNvSpPr/>
          <p:nvPr/>
        </p:nvSpPr>
        <p:spPr>
          <a:xfrm>
            <a:off x="3673215" y="0"/>
            <a:ext cx="1509186" cy="604104"/>
          </a:xfrm>
          <a:custGeom>
            <a:avLst/>
            <a:gdLst>
              <a:gd name="connsiteX0" fmla="*/ 1509187 w 1509186"/>
              <a:gd name="connsiteY0" fmla="*/ 0 h 604104"/>
              <a:gd name="connsiteX1" fmla="*/ 1011625 w 1509186"/>
              <a:gd name="connsiteY1" fmla="*/ 497564 h 604104"/>
              <a:gd name="connsiteX2" fmla="*/ 497562 w 1509186"/>
              <a:gd name="connsiteY2" fmla="*/ 497564 h 604104"/>
              <a:gd name="connsiteX3" fmla="*/ 0 w 1509186"/>
              <a:gd name="connsiteY3" fmla="*/ 0 h 604104"/>
              <a:gd name="connsiteX4" fmla="*/ 1509187 w 1509186"/>
              <a:gd name="connsiteY4" fmla="*/ 0 h 60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9186" h="604104">
                <a:moveTo>
                  <a:pt x="1509187" y="0"/>
                </a:moveTo>
                <a:lnTo>
                  <a:pt x="1011625" y="497564"/>
                </a:lnTo>
                <a:cubicBezTo>
                  <a:pt x="869721" y="639618"/>
                  <a:pt x="639466" y="639618"/>
                  <a:pt x="497562" y="497564"/>
                </a:cubicBezTo>
                <a:lnTo>
                  <a:pt x="0" y="0"/>
                </a:lnTo>
                <a:lnTo>
                  <a:pt x="1509187" y="0"/>
                </a:lnTo>
                <a:close/>
              </a:path>
            </a:pathLst>
          </a:custGeom>
          <a:gradFill>
            <a:gsLst>
              <a:gs pos="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0C324E-32D3-1C69-EF84-7E1FC6B3B503}"/>
              </a:ext>
            </a:extLst>
          </p:cNvPr>
          <p:cNvSpPr/>
          <p:nvPr userDrawn="1"/>
        </p:nvSpPr>
        <p:spPr>
          <a:xfrm rot="10800000" flipH="1">
            <a:off x="1" y="2182947"/>
            <a:ext cx="241159" cy="3052244"/>
          </a:xfrm>
          <a:prstGeom prst="rect">
            <a:avLst/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486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D1878DE7-7CE1-155D-58B8-0E821BFE4D97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3FA7E9-87A6-6D06-563E-16727CB182D1}"/>
              </a:ext>
            </a:extLst>
          </p:cNvPr>
          <p:cNvGrpSpPr/>
          <p:nvPr userDrawn="1"/>
        </p:nvGrpSpPr>
        <p:grpSpPr>
          <a:xfrm>
            <a:off x="3227441" y="1"/>
            <a:ext cx="8964559" cy="6858000"/>
            <a:chOff x="3227441" y="0"/>
            <a:chExt cx="8964559" cy="6915049"/>
          </a:xfrm>
        </p:grpSpPr>
        <p:sp>
          <p:nvSpPr>
            <p:cNvPr id="4" name="Freeform: Shape 15">
              <a:extLst>
                <a:ext uri="{FF2B5EF4-FFF2-40B4-BE49-F238E27FC236}">
                  <a16:creationId xmlns:a16="http://schemas.microsoft.com/office/drawing/2014/main" id="{AD738473-E7DA-B632-CA2B-3E9AD4E339DF}"/>
                </a:ext>
              </a:extLst>
            </p:cNvPr>
            <p:cNvSpPr/>
            <p:nvPr/>
          </p:nvSpPr>
          <p:spPr>
            <a:xfrm flipH="1">
              <a:off x="7434216" y="2145932"/>
              <a:ext cx="4757784" cy="4757604"/>
            </a:xfrm>
            <a:custGeom>
              <a:avLst/>
              <a:gdLst>
                <a:gd name="connsiteX0" fmla="*/ 4757785 w 4757784"/>
                <a:gd name="connsiteY0" fmla="*/ 4757605 h 4757604"/>
                <a:gd name="connsiteX1" fmla="*/ 1673176 w 4757784"/>
                <a:gd name="connsiteY1" fmla="*/ 4757605 h 4757604"/>
                <a:gd name="connsiteX2" fmla="*/ 1115151 w 4757784"/>
                <a:gd name="connsiteY2" fmla="*/ 4199580 h 4757604"/>
                <a:gd name="connsiteX3" fmla="*/ 0 w 4757784"/>
                <a:gd name="connsiteY3" fmla="*/ 3084429 h 4757604"/>
                <a:gd name="connsiteX4" fmla="*/ 0 w 4757784"/>
                <a:gd name="connsiteY4" fmla="*/ 0 h 4757604"/>
                <a:gd name="connsiteX5" fmla="*/ 10434 w 4757784"/>
                <a:gd name="connsiteY5" fmla="*/ 10434 h 4757604"/>
                <a:gd name="connsiteX6" fmla="*/ 90666 w 4757784"/>
                <a:gd name="connsiteY6" fmla="*/ 90486 h 4757604"/>
                <a:gd name="connsiteX7" fmla="*/ 101639 w 4757784"/>
                <a:gd name="connsiteY7" fmla="*/ 101459 h 4757604"/>
                <a:gd name="connsiteX8" fmla="*/ 154167 w 4757784"/>
                <a:gd name="connsiteY8" fmla="*/ 154167 h 4757604"/>
                <a:gd name="connsiteX9" fmla="*/ 165141 w 4757784"/>
                <a:gd name="connsiteY9" fmla="*/ 165141 h 4757604"/>
                <a:gd name="connsiteX10" fmla="*/ 272177 w 4757784"/>
                <a:gd name="connsiteY10" fmla="*/ 272177 h 4757604"/>
                <a:gd name="connsiteX11" fmla="*/ 283150 w 4757784"/>
                <a:gd name="connsiteY11" fmla="*/ 283150 h 4757604"/>
                <a:gd name="connsiteX12" fmla="*/ 453868 w 4757784"/>
                <a:gd name="connsiteY12" fmla="*/ 453868 h 4757604"/>
                <a:gd name="connsiteX13" fmla="*/ 517549 w 4757784"/>
                <a:gd name="connsiteY13" fmla="*/ 517370 h 4757604"/>
                <a:gd name="connsiteX14" fmla="*/ 635559 w 4757784"/>
                <a:gd name="connsiteY14" fmla="*/ 635379 h 4757604"/>
                <a:gd name="connsiteX15" fmla="*/ 699060 w 4757784"/>
                <a:gd name="connsiteY15" fmla="*/ 699060 h 4757604"/>
                <a:gd name="connsiteX16" fmla="*/ 1577473 w 4757784"/>
                <a:gd name="connsiteY16" fmla="*/ 1577473 h 4757604"/>
                <a:gd name="connsiteX17" fmla="*/ 1732900 w 4757784"/>
                <a:gd name="connsiteY17" fmla="*/ 1732720 h 4757604"/>
                <a:gd name="connsiteX18" fmla="*/ 1800180 w 4757784"/>
                <a:gd name="connsiteY18" fmla="*/ 1800180 h 4757604"/>
                <a:gd name="connsiteX19" fmla="*/ 1932940 w 4757784"/>
                <a:gd name="connsiteY19" fmla="*/ 1932940 h 4757604"/>
                <a:gd name="connsiteX20" fmla="*/ 2407675 w 4757784"/>
                <a:gd name="connsiteY20" fmla="*/ 2407675 h 4757604"/>
                <a:gd name="connsiteX21" fmla="*/ 2475135 w 4757784"/>
                <a:gd name="connsiteY21" fmla="*/ 2474955 h 4757604"/>
                <a:gd name="connsiteX22" fmla="*/ 2630381 w 4757784"/>
                <a:gd name="connsiteY22" fmla="*/ 2630201 h 4757604"/>
                <a:gd name="connsiteX23" fmla="*/ 2699460 w 4757784"/>
                <a:gd name="connsiteY23" fmla="*/ 2699460 h 4757604"/>
                <a:gd name="connsiteX24" fmla="*/ 2893923 w 4757784"/>
                <a:gd name="connsiteY24" fmla="*/ 2893923 h 4757604"/>
                <a:gd name="connsiteX25" fmla="*/ 3174735 w 4757784"/>
                <a:gd name="connsiteY25" fmla="*/ 3174555 h 4757604"/>
                <a:gd name="connsiteX26" fmla="*/ 4757785 w 4757784"/>
                <a:gd name="connsiteY26" fmla="*/ 4757605 h 475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57784" h="4757604">
                  <a:moveTo>
                    <a:pt x="4757785" y="4757605"/>
                  </a:moveTo>
                  <a:lnTo>
                    <a:pt x="1673176" y="4757605"/>
                  </a:lnTo>
                  <a:lnTo>
                    <a:pt x="1115151" y="4199580"/>
                  </a:lnTo>
                  <a:lnTo>
                    <a:pt x="0" y="3084429"/>
                  </a:lnTo>
                  <a:lnTo>
                    <a:pt x="0" y="0"/>
                  </a:lnTo>
                  <a:lnTo>
                    <a:pt x="10434" y="10434"/>
                  </a:lnTo>
                  <a:lnTo>
                    <a:pt x="90666" y="90486"/>
                  </a:lnTo>
                  <a:lnTo>
                    <a:pt x="101639" y="101459"/>
                  </a:lnTo>
                  <a:lnTo>
                    <a:pt x="154167" y="154167"/>
                  </a:lnTo>
                  <a:lnTo>
                    <a:pt x="165141" y="165141"/>
                  </a:lnTo>
                  <a:lnTo>
                    <a:pt x="272177" y="272177"/>
                  </a:lnTo>
                  <a:lnTo>
                    <a:pt x="283150" y="283150"/>
                  </a:lnTo>
                  <a:lnTo>
                    <a:pt x="453868" y="453868"/>
                  </a:lnTo>
                  <a:lnTo>
                    <a:pt x="517549" y="517370"/>
                  </a:lnTo>
                  <a:lnTo>
                    <a:pt x="635559" y="635379"/>
                  </a:lnTo>
                  <a:lnTo>
                    <a:pt x="699060" y="699060"/>
                  </a:lnTo>
                  <a:lnTo>
                    <a:pt x="1577473" y="1577473"/>
                  </a:lnTo>
                  <a:lnTo>
                    <a:pt x="1732900" y="1732720"/>
                  </a:lnTo>
                  <a:lnTo>
                    <a:pt x="1800180" y="1800180"/>
                  </a:lnTo>
                  <a:lnTo>
                    <a:pt x="1932940" y="1932940"/>
                  </a:lnTo>
                  <a:lnTo>
                    <a:pt x="2407675" y="2407675"/>
                  </a:lnTo>
                  <a:lnTo>
                    <a:pt x="2475135" y="2474955"/>
                  </a:lnTo>
                  <a:lnTo>
                    <a:pt x="2630381" y="2630201"/>
                  </a:lnTo>
                  <a:lnTo>
                    <a:pt x="2699460" y="2699460"/>
                  </a:lnTo>
                  <a:lnTo>
                    <a:pt x="2893923" y="2893923"/>
                  </a:lnTo>
                  <a:lnTo>
                    <a:pt x="3174735" y="3174555"/>
                  </a:lnTo>
                  <a:lnTo>
                    <a:pt x="4757785" y="4757605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Freeform: Shape 18">
              <a:extLst>
                <a:ext uri="{FF2B5EF4-FFF2-40B4-BE49-F238E27FC236}">
                  <a16:creationId xmlns:a16="http://schemas.microsoft.com/office/drawing/2014/main" id="{105BF785-B0BC-2278-6F39-F349B1E407D6}"/>
                </a:ext>
              </a:extLst>
            </p:cNvPr>
            <p:cNvSpPr/>
            <p:nvPr/>
          </p:nvSpPr>
          <p:spPr>
            <a:xfrm flipH="1">
              <a:off x="7886051" y="0"/>
              <a:ext cx="4305949" cy="5076210"/>
            </a:xfrm>
            <a:custGeom>
              <a:avLst/>
              <a:gdLst>
                <a:gd name="connsiteX0" fmla="*/ 4257325 w 4305949"/>
                <a:gd name="connsiteY0" fmla="*/ 4492264 h 5076210"/>
                <a:gd name="connsiteX1" fmla="*/ 4050809 w 4305949"/>
                <a:gd name="connsiteY1" fmla="*/ 4820927 h 5076210"/>
                <a:gd name="connsiteX2" fmla="*/ 3558804 w 4305949"/>
                <a:gd name="connsiteY2" fmla="*/ 5067379 h 5076210"/>
                <a:gd name="connsiteX3" fmla="*/ 2987647 w 4305949"/>
                <a:gd name="connsiteY3" fmla="*/ 4952967 h 5076210"/>
                <a:gd name="connsiteX4" fmla="*/ 2910473 w 4305949"/>
                <a:gd name="connsiteY4" fmla="*/ 4900979 h 5076210"/>
                <a:gd name="connsiteX5" fmla="*/ 2818369 w 4305949"/>
                <a:gd name="connsiteY5" fmla="*/ 4820927 h 5076210"/>
                <a:gd name="connsiteX6" fmla="*/ 2554107 w 4305949"/>
                <a:gd name="connsiteY6" fmla="*/ 4556665 h 5076210"/>
                <a:gd name="connsiteX7" fmla="*/ 2488447 w 4305949"/>
                <a:gd name="connsiteY7" fmla="*/ 4491005 h 5076210"/>
                <a:gd name="connsiteX8" fmla="*/ 2362162 w 4305949"/>
                <a:gd name="connsiteY8" fmla="*/ 4364721 h 5076210"/>
                <a:gd name="connsiteX9" fmla="*/ 2303158 w 4305949"/>
                <a:gd name="connsiteY9" fmla="*/ 4305716 h 5076210"/>
                <a:gd name="connsiteX10" fmla="*/ 2048251 w 4305949"/>
                <a:gd name="connsiteY10" fmla="*/ 4050809 h 5076210"/>
                <a:gd name="connsiteX11" fmla="*/ 1862782 w 4305949"/>
                <a:gd name="connsiteY11" fmla="*/ 3865340 h 5076210"/>
                <a:gd name="connsiteX12" fmla="*/ 1796942 w 4305949"/>
                <a:gd name="connsiteY12" fmla="*/ 3799500 h 5076210"/>
                <a:gd name="connsiteX13" fmla="*/ 1575495 w 4305949"/>
                <a:gd name="connsiteY13" fmla="*/ 3578053 h 5076210"/>
                <a:gd name="connsiteX14" fmla="*/ 1446872 w 4305949"/>
                <a:gd name="connsiteY14" fmla="*/ 3449430 h 5076210"/>
                <a:gd name="connsiteX15" fmla="*/ 1382111 w 4305949"/>
                <a:gd name="connsiteY15" fmla="*/ 3384669 h 5076210"/>
                <a:gd name="connsiteX16" fmla="*/ 1041215 w 4305949"/>
                <a:gd name="connsiteY16" fmla="*/ 3043773 h 5076210"/>
                <a:gd name="connsiteX17" fmla="*/ 952528 w 4305949"/>
                <a:gd name="connsiteY17" fmla="*/ 2955087 h 5076210"/>
                <a:gd name="connsiteX18" fmla="*/ 888847 w 4305949"/>
                <a:gd name="connsiteY18" fmla="*/ 2891405 h 5076210"/>
                <a:gd name="connsiteX19" fmla="*/ 770837 w 4305949"/>
                <a:gd name="connsiteY19" fmla="*/ 2773396 h 5076210"/>
                <a:gd name="connsiteX20" fmla="*/ 589146 w 4305949"/>
                <a:gd name="connsiteY20" fmla="*/ 2591705 h 5076210"/>
                <a:gd name="connsiteX21" fmla="*/ 525465 w 4305949"/>
                <a:gd name="connsiteY21" fmla="*/ 2528023 h 5076210"/>
                <a:gd name="connsiteX22" fmla="*/ 407455 w 4305949"/>
                <a:gd name="connsiteY22" fmla="*/ 2410014 h 5076210"/>
                <a:gd name="connsiteX23" fmla="*/ 343954 w 4305949"/>
                <a:gd name="connsiteY23" fmla="*/ 2346512 h 5076210"/>
                <a:gd name="connsiteX24" fmla="*/ 225944 w 4305949"/>
                <a:gd name="connsiteY24" fmla="*/ 2228503 h 5076210"/>
                <a:gd name="connsiteX25" fmla="*/ 162263 w 4305949"/>
                <a:gd name="connsiteY25" fmla="*/ 2164821 h 5076210"/>
                <a:gd name="connsiteX26" fmla="*/ 44253 w 4305949"/>
                <a:gd name="connsiteY26" fmla="*/ 2046812 h 5076210"/>
                <a:gd name="connsiteX27" fmla="*/ 0 w 4305949"/>
                <a:gd name="connsiteY27" fmla="*/ 2002558 h 5076210"/>
                <a:gd name="connsiteX28" fmla="*/ 0 w 4305949"/>
                <a:gd name="connsiteY28" fmla="*/ 0 h 5076210"/>
                <a:gd name="connsiteX29" fmla="*/ 462323 w 4305949"/>
                <a:gd name="connsiteY29" fmla="*/ 0 h 5076210"/>
                <a:gd name="connsiteX30" fmla="*/ 2742814 w 4305949"/>
                <a:gd name="connsiteY30" fmla="*/ 2280491 h 5076210"/>
                <a:gd name="connsiteX31" fmla="*/ 3305516 w 4305949"/>
                <a:gd name="connsiteY31" fmla="*/ 2843194 h 5076210"/>
                <a:gd name="connsiteX32" fmla="*/ 3381970 w 4305949"/>
                <a:gd name="connsiteY32" fmla="*/ 2919648 h 5076210"/>
                <a:gd name="connsiteX33" fmla="*/ 4050809 w 4305949"/>
                <a:gd name="connsiteY33" fmla="*/ 3588486 h 5076210"/>
                <a:gd name="connsiteX34" fmla="*/ 4293663 w 4305949"/>
                <a:gd name="connsiteY34" fmla="*/ 4058724 h 5076210"/>
                <a:gd name="connsiteX35" fmla="*/ 4257325 w 4305949"/>
                <a:gd name="connsiteY35" fmla="*/ 4492264 h 507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05949" h="5076210">
                  <a:moveTo>
                    <a:pt x="4257325" y="4492264"/>
                  </a:moveTo>
                  <a:cubicBezTo>
                    <a:pt x="4215590" y="4612252"/>
                    <a:pt x="4146691" y="4725044"/>
                    <a:pt x="4050809" y="4820927"/>
                  </a:cubicBezTo>
                  <a:cubicBezTo>
                    <a:pt x="3912292" y="4959444"/>
                    <a:pt x="3738696" y="5041654"/>
                    <a:pt x="3558804" y="5067379"/>
                  </a:cubicBezTo>
                  <a:cubicBezTo>
                    <a:pt x="3363981" y="5095262"/>
                    <a:pt x="3161603" y="5057125"/>
                    <a:pt x="2987647" y="4952967"/>
                  </a:cubicBezTo>
                  <a:cubicBezTo>
                    <a:pt x="2961203" y="4937317"/>
                    <a:pt x="2935478" y="4919867"/>
                    <a:pt x="2910473" y="4900979"/>
                  </a:cubicBezTo>
                  <a:cubicBezTo>
                    <a:pt x="2878452" y="4876873"/>
                    <a:pt x="2847511" y="4850069"/>
                    <a:pt x="2818369" y="4820927"/>
                  </a:cubicBezTo>
                  <a:lnTo>
                    <a:pt x="2554107" y="4556665"/>
                  </a:lnTo>
                  <a:lnTo>
                    <a:pt x="2488447" y="4491005"/>
                  </a:lnTo>
                  <a:lnTo>
                    <a:pt x="2362162" y="4364721"/>
                  </a:lnTo>
                  <a:lnTo>
                    <a:pt x="2303158" y="4305716"/>
                  </a:lnTo>
                  <a:lnTo>
                    <a:pt x="2048251" y="4050809"/>
                  </a:lnTo>
                  <a:lnTo>
                    <a:pt x="1862782" y="3865340"/>
                  </a:lnTo>
                  <a:lnTo>
                    <a:pt x="1796942" y="3799500"/>
                  </a:lnTo>
                  <a:lnTo>
                    <a:pt x="1575495" y="3578053"/>
                  </a:lnTo>
                  <a:lnTo>
                    <a:pt x="1446872" y="3449430"/>
                  </a:lnTo>
                  <a:lnTo>
                    <a:pt x="1382111" y="3384669"/>
                  </a:lnTo>
                  <a:lnTo>
                    <a:pt x="1041215" y="3043773"/>
                  </a:lnTo>
                  <a:lnTo>
                    <a:pt x="952528" y="2955087"/>
                  </a:lnTo>
                  <a:lnTo>
                    <a:pt x="888847" y="2891405"/>
                  </a:lnTo>
                  <a:lnTo>
                    <a:pt x="770837" y="2773396"/>
                  </a:lnTo>
                  <a:lnTo>
                    <a:pt x="589146" y="2591705"/>
                  </a:lnTo>
                  <a:lnTo>
                    <a:pt x="525465" y="2528023"/>
                  </a:lnTo>
                  <a:lnTo>
                    <a:pt x="407455" y="2410014"/>
                  </a:lnTo>
                  <a:lnTo>
                    <a:pt x="343954" y="2346512"/>
                  </a:lnTo>
                  <a:lnTo>
                    <a:pt x="225944" y="2228503"/>
                  </a:lnTo>
                  <a:lnTo>
                    <a:pt x="162263" y="2164821"/>
                  </a:lnTo>
                  <a:lnTo>
                    <a:pt x="44253" y="2046812"/>
                  </a:lnTo>
                  <a:lnTo>
                    <a:pt x="0" y="2002558"/>
                  </a:lnTo>
                  <a:lnTo>
                    <a:pt x="0" y="0"/>
                  </a:lnTo>
                  <a:lnTo>
                    <a:pt x="462323" y="0"/>
                  </a:lnTo>
                  <a:lnTo>
                    <a:pt x="2742814" y="2280491"/>
                  </a:lnTo>
                  <a:lnTo>
                    <a:pt x="3305516" y="2843194"/>
                  </a:lnTo>
                  <a:lnTo>
                    <a:pt x="3381970" y="2919648"/>
                  </a:lnTo>
                  <a:lnTo>
                    <a:pt x="4050809" y="3588486"/>
                  </a:lnTo>
                  <a:cubicBezTo>
                    <a:pt x="4183749" y="3721426"/>
                    <a:pt x="4264701" y="3886568"/>
                    <a:pt x="4293663" y="4058724"/>
                  </a:cubicBezTo>
                  <a:cubicBezTo>
                    <a:pt x="4318129" y="4203177"/>
                    <a:pt x="4306076" y="4352668"/>
                    <a:pt x="4257325" y="449226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19">
              <a:extLst>
                <a:ext uri="{FF2B5EF4-FFF2-40B4-BE49-F238E27FC236}">
                  <a16:creationId xmlns:a16="http://schemas.microsoft.com/office/drawing/2014/main" id="{5C1E4B12-B33D-A109-1ADE-6DFF6349FD88}"/>
                </a:ext>
              </a:extLst>
            </p:cNvPr>
            <p:cNvSpPr/>
            <p:nvPr/>
          </p:nvSpPr>
          <p:spPr>
            <a:xfrm flipH="1">
              <a:off x="3534741" y="0"/>
              <a:ext cx="5191459" cy="3966034"/>
            </a:xfrm>
            <a:custGeom>
              <a:avLst/>
              <a:gdLst>
                <a:gd name="connsiteX0" fmla="*/ 4937677 w 5191459"/>
                <a:gd name="connsiteY0" fmla="*/ 3712252 h 3966034"/>
                <a:gd name="connsiteX1" fmla="*/ 3712252 w 5191459"/>
                <a:gd name="connsiteY1" fmla="*/ 3712252 h 3966034"/>
                <a:gd name="connsiteX2" fmla="*/ 0 w 5191459"/>
                <a:gd name="connsiteY2" fmla="*/ 0 h 3966034"/>
                <a:gd name="connsiteX3" fmla="*/ 2450849 w 5191459"/>
                <a:gd name="connsiteY3" fmla="*/ 0 h 3966034"/>
                <a:gd name="connsiteX4" fmla="*/ 4937677 w 5191459"/>
                <a:gd name="connsiteY4" fmla="*/ 2486828 h 3966034"/>
                <a:gd name="connsiteX5" fmla="*/ 4937677 w 5191459"/>
                <a:gd name="connsiteY5" fmla="*/ 3712252 h 39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459" h="3966034">
                  <a:moveTo>
                    <a:pt x="4937677" y="3712252"/>
                  </a:moveTo>
                  <a:cubicBezTo>
                    <a:pt x="4599300" y="4050629"/>
                    <a:pt x="4050629" y="4050629"/>
                    <a:pt x="3712252" y="3712252"/>
                  </a:cubicBezTo>
                  <a:lnTo>
                    <a:pt x="0" y="0"/>
                  </a:lnTo>
                  <a:lnTo>
                    <a:pt x="2450849" y="0"/>
                  </a:lnTo>
                  <a:lnTo>
                    <a:pt x="4937677" y="2486828"/>
                  </a:lnTo>
                  <a:cubicBezTo>
                    <a:pt x="5276054" y="2825205"/>
                    <a:pt x="5276054" y="3373875"/>
                    <a:pt x="4937677" y="371225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20">
              <a:extLst>
                <a:ext uri="{FF2B5EF4-FFF2-40B4-BE49-F238E27FC236}">
                  <a16:creationId xmlns:a16="http://schemas.microsoft.com/office/drawing/2014/main" id="{A1B34098-F15D-2371-8FE1-317D8E18CBF9}"/>
                </a:ext>
              </a:extLst>
            </p:cNvPr>
            <p:cNvSpPr/>
            <p:nvPr/>
          </p:nvSpPr>
          <p:spPr>
            <a:xfrm flipH="1">
              <a:off x="5473618" y="0"/>
              <a:ext cx="2650664" cy="2027158"/>
            </a:xfrm>
            <a:custGeom>
              <a:avLst/>
              <a:gdLst>
                <a:gd name="connsiteX0" fmla="*/ 2521547 w 2650664"/>
                <a:gd name="connsiteY0" fmla="*/ 1898041 h 2027158"/>
                <a:gd name="connsiteX1" fmla="*/ 1898041 w 2650664"/>
                <a:gd name="connsiteY1" fmla="*/ 1898041 h 2027158"/>
                <a:gd name="connsiteX2" fmla="*/ 0 w 2650664"/>
                <a:gd name="connsiteY2" fmla="*/ 0 h 2027158"/>
                <a:gd name="connsiteX3" fmla="*/ 1247012 w 2650664"/>
                <a:gd name="connsiteY3" fmla="*/ 0 h 2027158"/>
                <a:gd name="connsiteX4" fmla="*/ 2521547 w 2650664"/>
                <a:gd name="connsiteY4" fmla="*/ 1274535 h 2027158"/>
                <a:gd name="connsiteX5" fmla="*/ 2521547 w 2650664"/>
                <a:gd name="connsiteY5" fmla="*/ 1898041 h 202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0664" h="2027158">
                  <a:moveTo>
                    <a:pt x="2521547" y="1898041"/>
                  </a:moveTo>
                  <a:cubicBezTo>
                    <a:pt x="2349390" y="2070198"/>
                    <a:pt x="2070198" y="2070198"/>
                    <a:pt x="1898041" y="1898041"/>
                  </a:cubicBezTo>
                  <a:lnTo>
                    <a:pt x="0" y="0"/>
                  </a:lnTo>
                  <a:lnTo>
                    <a:pt x="1247012" y="0"/>
                  </a:lnTo>
                  <a:lnTo>
                    <a:pt x="2521547" y="1274535"/>
                  </a:lnTo>
                  <a:cubicBezTo>
                    <a:pt x="2693703" y="1446692"/>
                    <a:pt x="2693703" y="1725884"/>
                    <a:pt x="2521547" y="189804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21">
              <a:extLst>
                <a:ext uri="{FF2B5EF4-FFF2-40B4-BE49-F238E27FC236}">
                  <a16:creationId xmlns:a16="http://schemas.microsoft.com/office/drawing/2014/main" id="{62A03ECD-B52A-209E-FC4D-EE886C65EA1E}"/>
                </a:ext>
              </a:extLst>
            </p:cNvPr>
            <p:cNvSpPr/>
            <p:nvPr/>
          </p:nvSpPr>
          <p:spPr>
            <a:xfrm flipH="1">
              <a:off x="4771094" y="0"/>
              <a:ext cx="7420906" cy="6903536"/>
            </a:xfrm>
            <a:custGeom>
              <a:avLst/>
              <a:gdLst>
                <a:gd name="connsiteX0" fmla="*/ 7420906 w 7420906"/>
                <a:gd name="connsiteY0" fmla="*/ 6903537 h 6903536"/>
                <a:gd name="connsiteX1" fmla="*/ 5394962 w 7420906"/>
                <a:gd name="connsiteY1" fmla="*/ 6903537 h 6903536"/>
                <a:gd name="connsiteX2" fmla="*/ 2971097 w 7420906"/>
                <a:gd name="connsiteY2" fmla="*/ 4479672 h 6903536"/>
                <a:gd name="connsiteX3" fmla="*/ 2895183 w 7420906"/>
                <a:gd name="connsiteY3" fmla="*/ 4403757 h 6903536"/>
                <a:gd name="connsiteX4" fmla="*/ 2712232 w 7420906"/>
                <a:gd name="connsiteY4" fmla="*/ 4220807 h 6903536"/>
                <a:gd name="connsiteX5" fmla="*/ 2226884 w 7420906"/>
                <a:gd name="connsiteY5" fmla="*/ 3735458 h 6903536"/>
                <a:gd name="connsiteX6" fmla="*/ 2132980 w 7420906"/>
                <a:gd name="connsiteY6" fmla="*/ 3641554 h 6903536"/>
                <a:gd name="connsiteX7" fmla="*/ 1950030 w 7420906"/>
                <a:gd name="connsiteY7" fmla="*/ 3458604 h 6903536"/>
                <a:gd name="connsiteX8" fmla="*/ 1667239 w 7420906"/>
                <a:gd name="connsiteY8" fmla="*/ 3175814 h 6903536"/>
                <a:gd name="connsiteX9" fmla="*/ 0 w 7420906"/>
                <a:gd name="connsiteY9" fmla="*/ 1508575 h 6903536"/>
                <a:gd name="connsiteX10" fmla="*/ 0 w 7420906"/>
                <a:gd name="connsiteY10" fmla="*/ 0 h 6903536"/>
                <a:gd name="connsiteX11" fmla="*/ 517370 w 7420906"/>
                <a:gd name="connsiteY11" fmla="*/ 0 h 6903536"/>
                <a:gd name="connsiteX12" fmla="*/ 2209254 w 7420906"/>
                <a:gd name="connsiteY12" fmla="*/ 1691885 h 6903536"/>
                <a:gd name="connsiteX13" fmla="*/ 2283909 w 7420906"/>
                <a:gd name="connsiteY13" fmla="*/ 1766540 h 6903536"/>
                <a:gd name="connsiteX14" fmla="*/ 4276394 w 7420906"/>
                <a:gd name="connsiteY14" fmla="*/ 3759024 h 6903536"/>
                <a:gd name="connsiteX15" fmla="*/ 5290985 w 7420906"/>
                <a:gd name="connsiteY15" fmla="*/ 4773615 h 6903536"/>
                <a:gd name="connsiteX16" fmla="*/ 7420906 w 7420906"/>
                <a:gd name="connsiteY16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20906" h="6903536">
                  <a:moveTo>
                    <a:pt x="7420906" y="6903537"/>
                  </a:moveTo>
                  <a:lnTo>
                    <a:pt x="5394962" y="6903537"/>
                  </a:lnTo>
                  <a:lnTo>
                    <a:pt x="2971097" y="4479672"/>
                  </a:lnTo>
                  <a:lnTo>
                    <a:pt x="2895183" y="4403757"/>
                  </a:lnTo>
                  <a:lnTo>
                    <a:pt x="2712232" y="4220807"/>
                  </a:lnTo>
                  <a:lnTo>
                    <a:pt x="2226884" y="3735458"/>
                  </a:lnTo>
                  <a:lnTo>
                    <a:pt x="2132980" y="3641554"/>
                  </a:lnTo>
                  <a:lnTo>
                    <a:pt x="1950030" y="3458604"/>
                  </a:lnTo>
                  <a:lnTo>
                    <a:pt x="1667239" y="3175814"/>
                  </a:lnTo>
                  <a:lnTo>
                    <a:pt x="0" y="1508575"/>
                  </a:lnTo>
                  <a:lnTo>
                    <a:pt x="0" y="0"/>
                  </a:lnTo>
                  <a:lnTo>
                    <a:pt x="517370" y="0"/>
                  </a:lnTo>
                  <a:lnTo>
                    <a:pt x="2209254" y="1691885"/>
                  </a:lnTo>
                  <a:lnTo>
                    <a:pt x="2283909" y="1766540"/>
                  </a:lnTo>
                  <a:lnTo>
                    <a:pt x="4276394" y="3759024"/>
                  </a:lnTo>
                  <a:lnTo>
                    <a:pt x="5290985" y="4773615"/>
                  </a:lnTo>
                  <a:lnTo>
                    <a:pt x="7420906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22">
              <a:extLst>
                <a:ext uri="{FF2B5EF4-FFF2-40B4-BE49-F238E27FC236}">
                  <a16:creationId xmlns:a16="http://schemas.microsoft.com/office/drawing/2014/main" id="{BE689352-2C21-998E-16DE-ABCD005BE350}"/>
                </a:ext>
              </a:extLst>
            </p:cNvPr>
            <p:cNvSpPr/>
            <p:nvPr/>
          </p:nvSpPr>
          <p:spPr>
            <a:xfrm flipH="1">
              <a:off x="3227441" y="0"/>
              <a:ext cx="8964559" cy="6903536"/>
            </a:xfrm>
            <a:custGeom>
              <a:avLst/>
              <a:gdLst>
                <a:gd name="connsiteX0" fmla="*/ 8964560 w 8964559"/>
                <a:gd name="connsiteY0" fmla="*/ 6903537 h 6903536"/>
                <a:gd name="connsiteX1" fmla="*/ 6668598 w 8964559"/>
                <a:gd name="connsiteY1" fmla="*/ 6903537 h 6903536"/>
                <a:gd name="connsiteX2" fmla="*/ 1573156 w 8964559"/>
                <a:gd name="connsiteY2" fmla="*/ 1808095 h 6903536"/>
                <a:gd name="connsiteX3" fmla="*/ 1056686 w 8964559"/>
                <a:gd name="connsiteY3" fmla="*/ 1291625 h 6903536"/>
                <a:gd name="connsiteX4" fmla="*/ 0 w 8964559"/>
                <a:gd name="connsiteY4" fmla="*/ 234939 h 6903536"/>
                <a:gd name="connsiteX5" fmla="*/ 0 w 8964559"/>
                <a:gd name="connsiteY5" fmla="*/ 0 h 6903536"/>
                <a:gd name="connsiteX6" fmla="*/ 2061023 w 8964559"/>
                <a:gd name="connsiteY6" fmla="*/ 0 h 6903536"/>
                <a:gd name="connsiteX7" fmla="*/ 2942134 w 8964559"/>
                <a:gd name="connsiteY7" fmla="*/ 881111 h 6903536"/>
                <a:gd name="connsiteX8" fmla="*/ 3621767 w 8964559"/>
                <a:gd name="connsiteY8" fmla="*/ 1560743 h 6903536"/>
                <a:gd name="connsiteX9" fmla="*/ 4093623 w 8964559"/>
                <a:gd name="connsiteY9" fmla="*/ 2032600 h 6903536"/>
                <a:gd name="connsiteX10" fmla="*/ 5364201 w 8964559"/>
                <a:gd name="connsiteY10" fmla="*/ 3303178 h 6903536"/>
                <a:gd name="connsiteX11" fmla="*/ 5372476 w 8964559"/>
                <a:gd name="connsiteY11" fmla="*/ 3311453 h 6903536"/>
                <a:gd name="connsiteX12" fmla="*/ 5475914 w 8964559"/>
                <a:gd name="connsiteY12" fmla="*/ 3414891 h 6903536"/>
                <a:gd name="connsiteX13" fmla="*/ 5603637 w 8964559"/>
                <a:gd name="connsiteY13" fmla="*/ 3542614 h 6903536"/>
                <a:gd name="connsiteX14" fmla="*/ 5709234 w 8964559"/>
                <a:gd name="connsiteY14" fmla="*/ 3648211 h 6903536"/>
                <a:gd name="connsiteX15" fmla="*/ 8964560 w 8964559"/>
                <a:gd name="connsiteY15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64559" h="6903536">
                  <a:moveTo>
                    <a:pt x="8964560" y="6903537"/>
                  </a:moveTo>
                  <a:lnTo>
                    <a:pt x="6668598" y="6903537"/>
                  </a:lnTo>
                  <a:lnTo>
                    <a:pt x="1573156" y="1808095"/>
                  </a:lnTo>
                  <a:lnTo>
                    <a:pt x="1056686" y="1291625"/>
                  </a:lnTo>
                  <a:lnTo>
                    <a:pt x="0" y="234939"/>
                  </a:lnTo>
                  <a:lnTo>
                    <a:pt x="0" y="0"/>
                  </a:lnTo>
                  <a:lnTo>
                    <a:pt x="2061023" y="0"/>
                  </a:lnTo>
                  <a:lnTo>
                    <a:pt x="2942134" y="881111"/>
                  </a:lnTo>
                  <a:lnTo>
                    <a:pt x="3621767" y="1560743"/>
                  </a:lnTo>
                  <a:lnTo>
                    <a:pt x="4093623" y="2032600"/>
                  </a:lnTo>
                  <a:lnTo>
                    <a:pt x="5364201" y="3303178"/>
                  </a:lnTo>
                  <a:lnTo>
                    <a:pt x="5372476" y="3311453"/>
                  </a:lnTo>
                  <a:lnTo>
                    <a:pt x="5475914" y="3414891"/>
                  </a:lnTo>
                  <a:lnTo>
                    <a:pt x="5603637" y="3542614"/>
                  </a:lnTo>
                  <a:lnTo>
                    <a:pt x="5709234" y="3648211"/>
                  </a:lnTo>
                  <a:lnTo>
                    <a:pt x="8964560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24">
              <a:extLst>
                <a:ext uri="{FF2B5EF4-FFF2-40B4-BE49-F238E27FC236}">
                  <a16:creationId xmlns:a16="http://schemas.microsoft.com/office/drawing/2014/main" id="{8AF9DFD9-916F-BA4C-C747-4122EED1AA72}"/>
                </a:ext>
              </a:extLst>
            </p:cNvPr>
            <p:cNvSpPr/>
            <p:nvPr/>
          </p:nvSpPr>
          <p:spPr>
            <a:xfrm flipH="1">
              <a:off x="4400697" y="2810633"/>
              <a:ext cx="4425470" cy="4104416"/>
            </a:xfrm>
            <a:custGeom>
              <a:avLst/>
              <a:gdLst>
                <a:gd name="connsiteX0" fmla="*/ 4425471 w 4425470"/>
                <a:gd name="connsiteY0" fmla="*/ 4104417 h 4104416"/>
                <a:gd name="connsiteX1" fmla="*/ 3783256 w 4425470"/>
                <a:gd name="connsiteY1" fmla="*/ 4104417 h 4104416"/>
                <a:gd name="connsiteX2" fmla="*/ 1842581 w 4425470"/>
                <a:gd name="connsiteY2" fmla="*/ 2163921 h 4104416"/>
                <a:gd name="connsiteX3" fmla="*/ 938264 w 4425470"/>
                <a:gd name="connsiteY3" fmla="*/ 1259604 h 4104416"/>
                <a:gd name="connsiteX4" fmla="*/ 300726 w 4425470"/>
                <a:gd name="connsiteY4" fmla="*/ 622067 h 4104416"/>
                <a:gd name="connsiteX5" fmla="*/ 66327 w 4425470"/>
                <a:gd name="connsiteY5" fmla="*/ 387667 h 4104416"/>
                <a:gd name="connsiteX6" fmla="*/ 15597 w 4425470"/>
                <a:gd name="connsiteY6" fmla="*/ 144093 h 4104416"/>
                <a:gd name="connsiteX7" fmla="*/ 26571 w 4425470"/>
                <a:gd name="connsiteY7" fmla="*/ 120528 h 4104416"/>
                <a:gd name="connsiteX8" fmla="*/ 48338 w 4425470"/>
                <a:gd name="connsiteY8" fmla="*/ 87247 h 4104416"/>
                <a:gd name="connsiteX9" fmla="*/ 66327 w 4425470"/>
                <a:gd name="connsiteY9" fmla="*/ 66560 h 4104416"/>
                <a:gd name="connsiteX10" fmla="*/ 226971 w 4425470"/>
                <a:gd name="connsiteY10" fmla="*/ 0 h 4104416"/>
                <a:gd name="connsiteX11" fmla="*/ 387434 w 4425470"/>
                <a:gd name="connsiteY11" fmla="*/ 66560 h 4104416"/>
                <a:gd name="connsiteX12" fmla="*/ 920994 w 4425470"/>
                <a:gd name="connsiteY12" fmla="*/ 600120 h 4104416"/>
                <a:gd name="connsiteX13" fmla="*/ 2047298 w 4425470"/>
                <a:gd name="connsiteY13" fmla="*/ 1726244 h 4104416"/>
                <a:gd name="connsiteX14" fmla="*/ 4425471 w 4425470"/>
                <a:gd name="connsiteY14" fmla="*/ 4104417 h 410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25470" h="4104416">
                  <a:moveTo>
                    <a:pt x="4425471" y="4104417"/>
                  </a:moveTo>
                  <a:lnTo>
                    <a:pt x="3783256" y="4104417"/>
                  </a:lnTo>
                  <a:lnTo>
                    <a:pt x="1842581" y="2163921"/>
                  </a:lnTo>
                  <a:lnTo>
                    <a:pt x="938264" y="1259604"/>
                  </a:lnTo>
                  <a:lnTo>
                    <a:pt x="300726" y="622067"/>
                  </a:lnTo>
                  <a:lnTo>
                    <a:pt x="66327" y="387667"/>
                  </a:lnTo>
                  <a:cubicBezTo>
                    <a:pt x="666" y="321827"/>
                    <a:pt x="-16244" y="225584"/>
                    <a:pt x="15597" y="144093"/>
                  </a:cubicBezTo>
                  <a:cubicBezTo>
                    <a:pt x="18835" y="135998"/>
                    <a:pt x="22433" y="128083"/>
                    <a:pt x="26571" y="120528"/>
                  </a:cubicBezTo>
                  <a:cubicBezTo>
                    <a:pt x="32507" y="109015"/>
                    <a:pt x="39703" y="97861"/>
                    <a:pt x="48338" y="87247"/>
                  </a:cubicBezTo>
                  <a:cubicBezTo>
                    <a:pt x="53734" y="80052"/>
                    <a:pt x="59671" y="73216"/>
                    <a:pt x="66327" y="66560"/>
                  </a:cubicBezTo>
                  <a:cubicBezTo>
                    <a:pt x="110760" y="22127"/>
                    <a:pt x="168685" y="0"/>
                    <a:pt x="226971" y="0"/>
                  </a:cubicBezTo>
                  <a:cubicBezTo>
                    <a:pt x="285256" y="0"/>
                    <a:pt x="343181" y="22127"/>
                    <a:pt x="387434" y="66560"/>
                  </a:cubicBezTo>
                  <a:lnTo>
                    <a:pt x="920994" y="600120"/>
                  </a:lnTo>
                  <a:lnTo>
                    <a:pt x="2047298" y="1726244"/>
                  </a:lnTo>
                  <a:lnTo>
                    <a:pt x="4425471" y="4104417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9FB74CCB-0493-360D-21F2-DBAE55C05011}"/>
                </a:ext>
              </a:extLst>
            </p:cNvPr>
            <p:cNvSpPr/>
            <p:nvPr/>
          </p:nvSpPr>
          <p:spPr>
            <a:xfrm flipH="1">
              <a:off x="6158063" y="5370316"/>
              <a:ext cx="1594877" cy="1544732"/>
            </a:xfrm>
            <a:custGeom>
              <a:avLst/>
              <a:gdLst>
                <a:gd name="connsiteX0" fmla="*/ 1594878 w 1594877"/>
                <a:gd name="connsiteY0" fmla="*/ 1544733 h 1544732"/>
                <a:gd name="connsiteX1" fmla="*/ 1494678 w 1594877"/>
                <a:gd name="connsiteY1" fmla="*/ 1544733 h 1544732"/>
                <a:gd name="connsiteX2" fmla="*/ 10389 w 1594877"/>
                <a:gd name="connsiteY2" fmla="*/ 60444 h 1544732"/>
                <a:gd name="connsiteX3" fmla="*/ 10389 w 1594877"/>
                <a:gd name="connsiteY3" fmla="*/ 10433 h 1544732"/>
                <a:gd name="connsiteX4" fmla="*/ 35394 w 1594877"/>
                <a:gd name="connsiteY4" fmla="*/ 0 h 1544732"/>
                <a:gd name="connsiteX5" fmla="*/ 60399 w 1594877"/>
                <a:gd name="connsiteY5" fmla="*/ 10433 h 1544732"/>
                <a:gd name="connsiteX6" fmla="*/ 358120 w 1594877"/>
                <a:gd name="connsiteY6" fmla="*/ 308155 h 1544732"/>
                <a:gd name="connsiteX7" fmla="*/ 1594878 w 1594877"/>
                <a:gd name="connsiteY7" fmla="*/ 1544733 h 154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877" h="1544732">
                  <a:moveTo>
                    <a:pt x="1594878" y="1544733"/>
                  </a:moveTo>
                  <a:lnTo>
                    <a:pt x="1494678" y="1544733"/>
                  </a:lnTo>
                  <a:lnTo>
                    <a:pt x="10389" y="60444"/>
                  </a:lnTo>
                  <a:cubicBezTo>
                    <a:pt x="-3463" y="46592"/>
                    <a:pt x="-3463" y="24286"/>
                    <a:pt x="10389" y="10433"/>
                  </a:cubicBezTo>
                  <a:cubicBezTo>
                    <a:pt x="17225" y="3598"/>
                    <a:pt x="26399" y="0"/>
                    <a:pt x="35394" y="0"/>
                  </a:cubicBezTo>
                  <a:cubicBezTo>
                    <a:pt x="44388" y="0"/>
                    <a:pt x="53563" y="3598"/>
                    <a:pt x="60399" y="10433"/>
                  </a:cubicBezTo>
                  <a:lnTo>
                    <a:pt x="358120" y="308155"/>
                  </a:lnTo>
                  <a:lnTo>
                    <a:pt x="1594878" y="1544733"/>
                  </a:ln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26">
              <a:extLst>
                <a:ext uri="{FF2B5EF4-FFF2-40B4-BE49-F238E27FC236}">
                  <a16:creationId xmlns:a16="http://schemas.microsoft.com/office/drawing/2014/main" id="{7C65DE81-5BDA-2EF4-2236-2DF8D40CEFC8}"/>
                </a:ext>
              </a:extLst>
            </p:cNvPr>
            <p:cNvSpPr/>
            <p:nvPr/>
          </p:nvSpPr>
          <p:spPr>
            <a:xfrm flipH="1">
              <a:off x="11221664" y="4466898"/>
              <a:ext cx="959903" cy="1033434"/>
            </a:xfrm>
            <a:custGeom>
              <a:avLst/>
              <a:gdLst>
                <a:gd name="connsiteX0" fmla="*/ 944793 w 959903"/>
                <a:gd name="connsiteY0" fmla="*/ 1018189 h 1033434"/>
                <a:gd name="connsiteX1" fmla="*/ 871397 w 959903"/>
                <a:gd name="connsiteY1" fmla="*/ 1018189 h 1033434"/>
                <a:gd name="connsiteX2" fmla="*/ 0 w 959903"/>
                <a:gd name="connsiteY2" fmla="*/ 146792 h 1033434"/>
                <a:gd name="connsiteX3" fmla="*/ 0 w 959903"/>
                <a:gd name="connsiteY3" fmla="*/ 0 h 1033434"/>
                <a:gd name="connsiteX4" fmla="*/ 944793 w 959903"/>
                <a:gd name="connsiteY4" fmla="*/ 944793 h 1033434"/>
                <a:gd name="connsiteX5" fmla="*/ 944793 w 959903"/>
                <a:gd name="connsiteY5" fmla="*/ 1018189 h 103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903" h="1033434">
                  <a:moveTo>
                    <a:pt x="944793" y="1018189"/>
                  </a:moveTo>
                  <a:cubicBezTo>
                    <a:pt x="924465" y="1038517"/>
                    <a:pt x="891545" y="1038517"/>
                    <a:pt x="871397" y="1018189"/>
                  </a:cubicBezTo>
                  <a:lnTo>
                    <a:pt x="0" y="146792"/>
                  </a:lnTo>
                  <a:lnTo>
                    <a:pt x="0" y="0"/>
                  </a:lnTo>
                  <a:lnTo>
                    <a:pt x="944793" y="944793"/>
                  </a:lnTo>
                  <a:cubicBezTo>
                    <a:pt x="964941" y="965121"/>
                    <a:pt x="964941" y="997861"/>
                    <a:pt x="944793" y="101818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27">
              <a:extLst>
                <a:ext uri="{FF2B5EF4-FFF2-40B4-BE49-F238E27FC236}">
                  <a16:creationId xmlns:a16="http://schemas.microsoft.com/office/drawing/2014/main" id="{6306B905-10E3-B94C-DEF1-E3D639005AFB}"/>
                </a:ext>
              </a:extLst>
            </p:cNvPr>
            <p:cNvSpPr/>
            <p:nvPr/>
          </p:nvSpPr>
          <p:spPr>
            <a:xfrm flipH="1">
              <a:off x="6554229" y="1253172"/>
              <a:ext cx="701489" cy="701489"/>
            </a:xfrm>
            <a:custGeom>
              <a:avLst/>
              <a:gdLst>
                <a:gd name="connsiteX0" fmla="*/ 694339 w 701489"/>
                <a:gd name="connsiteY0" fmla="*/ 694338 h 701489"/>
                <a:gd name="connsiteX1" fmla="*/ 694339 w 701489"/>
                <a:gd name="connsiteY1" fmla="*/ 694338 h 701489"/>
                <a:gd name="connsiteX2" fmla="*/ 659799 w 701489"/>
                <a:gd name="connsiteY2" fmla="*/ 694338 h 701489"/>
                <a:gd name="connsiteX3" fmla="*/ 7151 w 701489"/>
                <a:gd name="connsiteY3" fmla="*/ 41690 h 701489"/>
                <a:gd name="connsiteX4" fmla="*/ 7151 w 701489"/>
                <a:gd name="connsiteY4" fmla="*/ 7151 h 701489"/>
                <a:gd name="connsiteX5" fmla="*/ 7151 w 701489"/>
                <a:gd name="connsiteY5" fmla="*/ 7151 h 701489"/>
                <a:gd name="connsiteX6" fmla="*/ 41690 w 701489"/>
                <a:gd name="connsiteY6" fmla="*/ 7151 h 701489"/>
                <a:gd name="connsiteX7" fmla="*/ 694339 w 701489"/>
                <a:gd name="connsiteY7" fmla="*/ 659799 h 701489"/>
                <a:gd name="connsiteX8" fmla="*/ 694339 w 701489"/>
                <a:gd name="connsiteY8" fmla="*/ 694338 h 70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1489" h="701489">
                  <a:moveTo>
                    <a:pt x="694339" y="694338"/>
                  </a:moveTo>
                  <a:lnTo>
                    <a:pt x="694339" y="694338"/>
                  </a:lnTo>
                  <a:cubicBezTo>
                    <a:pt x="684804" y="703873"/>
                    <a:pt x="669333" y="703873"/>
                    <a:pt x="659799" y="694338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694339" y="659799"/>
                  </a:lnTo>
                  <a:cubicBezTo>
                    <a:pt x="703873" y="669333"/>
                    <a:pt x="703873" y="684804"/>
                    <a:pt x="694339" y="69433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28">
              <a:extLst>
                <a:ext uri="{FF2B5EF4-FFF2-40B4-BE49-F238E27FC236}">
                  <a16:creationId xmlns:a16="http://schemas.microsoft.com/office/drawing/2014/main" id="{449B93B0-089A-8978-DB97-F515E683C646}"/>
                </a:ext>
              </a:extLst>
            </p:cNvPr>
            <p:cNvSpPr/>
            <p:nvPr/>
          </p:nvSpPr>
          <p:spPr>
            <a:xfrm flipH="1">
              <a:off x="9338059" y="5464445"/>
              <a:ext cx="249779" cy="249779"/>
            </a:xfrm>
            <a:custGeom>
              <a:avLst/>
              <a:gdLst>
                <a:gd name="connsiteX0" fmla="*/ 242629 w 249779"/>
                <a:gd name="connsiteY0" fmla="*/ 242629 h 249779"/>
                <a:gd name="connsiteX1" fmla="*/ 242629 w 249779"/>
                <a:gd name="connsiteY1" fmla="*/ 242629 h 249779"/>
                <a:gd name="connsiteX2" fmla="*/ 208090 w 249779"/>
                <a:gd name="connsiteY2" fmla="*/ 242629 h 249779"/>
                <a:gd name="connsiteX3" fmla="*/ 7151 w 249779"/>
                <a:gd name="connsiteY3" fmla="*/ 41690 h 249779"/>
                <a:gd name="connsiteX4" fmla="*/ 7151 w 249779"/>
                <a:gd name="connsiteY4" fmla="*/ 7151 h 249779"/>
                <a:gd name="connsiteX5" fmla="*/ 7151 w 249779"/>
                <a:gd name="connsiteY5" fmla="*/ 7151 h 249779"/>
                <a:gd name="connsiteX6" fmla="*/ 41690 w 249779"/>
                <a:gd name="connsiteY6" fmla="*/ 7151 h 249779"/>
                <a:gd name="connsiteX7" fmla="*/ 242629 w 249779"/>
                <a:gd name="connsiteY7" fmla="*/ 208090 h 249779"/>
                <a:gd name="connsiteX8" fmla="*/ 242629 w 249779"/>
                <a:gd name="connsiteY8" fmla="*/ 242629 h 2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79" h="249779">
                  <a:moveTo>
                    <a:pt x="242629" y="242629"/>
                  </a:moveTo>
                  <a:lnTo>
                    <a:pt x="242629" y="242629"/>
                  </a:lnTo>
                  <a:cubicBezTo>
                    <a:pt x="233095" y="252164"/>
                    <a:pt x="217624" y="252164"/>
                    <a:pt x="208090" y="242629"/>
                  </a:cubicBezTo>
                  <a:lnTo>
                    <a:pt x="7151" y="41690"/>
                  </a:lnTo>
                  <a:cubicBezTo>
                    <a:pt x="-2384" y="32155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29" y="208090"/>
                  </a:lnTo>
                  <a:cubicBezTo>
                    <a:pt x="252164" y="217624"/>
                    <a:pt x="252164" y="233095"/>
                    <a:pt x="242629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29">
              <a:extLst>
                <a:ext uri="{FF2B5EF4-FFF2-40B4-BE49-F238E27FC236}">
                  <a16:creationId xmlns:a16="http://schemas.microsoft.com/office/drawing/2014/main" id="{87CD9414-5142-13EF-E3CD-4645DAD3816E}"/>
                </a:ext>
              </a:extLst>
            </p:cNvPr>
            <p:cNvSpPr/>
            <p:nvPr/>
          </p:nvSpPr>
          <p:spPr>
            <a:xfrm flipH="1">
              <a:off x="4852676" y="4977522"/>
              <a:ext cx="867978" cy="867979"/>
            </a:xfrm>
            <a:custGeom>
              <a:avLst/>
              <a:gdLst>
                <a:gd name="connsiteX0" fmla="*/ 855836 w 867978"/>
                <a:gd name="connsiteY0" fmla="*/ 855836 h 867979"/>
                <a:gd name="connsiteX1" fmla="*/ 855836 w 867978"/>
                <a:gd name="connsiteY1" fmla="*/ 855836 h 867979"/>
                <a:gd name="connsiteX2" fmla="*/ 797551 w 867978"/>
                <a:gd name="connsiteY2" fmla="*/ 855836 h 867979"/>
                <a:gd name="connsiteX3" fmla="*/ 12143 w 867978"/>
                <a:gd name="connsiteY3" fmla="*/ 70427 h 867979"/>
                <a:gd name="connsiteX4" fmla="*/ 12143 w 867978"/>
                <a:gd name="connsiteY4" fmla="*/ 12143 h 867979"/>
                <a:gd name="connsiteX5" fmla="*/ 12143 w 867978"/>
                <a:gd name="connsiteY5" fmla="*/ 12143 h 867979"/>
                <a:gd name="connsiteX6" fmla="*/ 70427 w 867978"/>
                <a:gd name="connsiteY6" fmla="*/ 12143 h 867979"/>
                <a:gd name="connsiteX7" fmla="*/ 855836 w 867978"/>
                <a:gd name="connsiteY7" fmla="*/ 797551 h 867979"/>
                <a:gd name="connsiteX8" fmla="*/ 855836 w 867978"/>
                <a:gd name="connsiteY8" fmla="*/ 855836 h 86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7978" h="867979">
                  <a:moveTo>
                    <a:pt x="855836" y="855836"/>
                  </a:moveTo>
                  <a:lnTo>
                    <a:pt x="855836" y="855836"/>
                  </a:lnTo>
                  <a:cubicBezTo>
                    <a:pt x="839646" y="872027"/>
                    <a:pt x="813561" y="872027"/>
                    <a:pt x="797551" y="855836"/>
                  </a:cubicBezTo>
                  <a:lnTo>
                    <a:pt x="12143" y="70427"/>
                  </a:lnTo>
                  <a:cubicBezTo>
                    <a:pt x="-4048" y="54237"/>
                    <a:pt x="-4048" y="28153"/>
                    <a:pt x="12143" y="12143"/>
                  </a:cubicBezTo>
                  <a:lnTo>
                    <a:pt x="12143" y="12143"/>
                  </a:lnTo>
                  <a:cubicBezTo>
                    <a:pt x="28333" y="-4048"/>
                    <a:pt x="54417" y="-4048"/>
                    <a:pt x="70427" y="12143"/>
                  </a:cubicBezTo>
                  <a:lnTo>
                    <a:pt x="855836" y="797551"/>
                  </a:lnTo>
                  <a:cubicBezTo>
                    <a:pt x="872026" y="813742"/>
                    <a:pt x="872026" y="839826"/>
                    <a:pt x="855836" y="85583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30">
              <a:extLst>
                <a:ext uri="{FF2B5EF4-FFF2-40B4-BE49-F238E27FC236}">
                  <a16:creationId xmlns:a16="http://schemas.microsoft.com/office/drawing/2014/main" id="{FE0CDECF-8DDB-B236-F2E9-42EC0D031DFC}"/>
                </a:ext>
              </a:extLst>
            </p:cNvPr>
            <p:cNvSpPr/>
            <p:nvPr/>
          </p:nvSpPr>
          <p:spPr>
            <a:xfrm flipH="1">
              <a:off x="8981872" y="456610"/>
              <a:ext cx="249780" cy="249780"/>
            </a:xfrm>
            <a:custGeom>
              <a:avLst/>
              <a:gdLst>
                <a:gd name="connsiteX0" fmla="*/ 242630 w 249780"/>
                <a:gd name="connsiteY0" fmla="*/ 242629 h 249780"/>
                <a:gd name="connsiteX1" fmla="*/ 242630 w 249780"/>
                <a:gd name="connsiteY1" fmla="*/ 242629 h 249780"/>
                <a:gd name="connsiteX2" fmla="*/ 208090 w 249780"/>
                <a:gd name="connsiteY2" fmla="*/ 242629 h 249780"/>
                <a:gd name="connsiteX3" fmla="*/ 7151 w 249780"/>
                <a:gd name="connsiteY3" fmla="*/ 41690 h 249780"/>
                <a:gd name="connsiteX4" fmla="*/ 7151 w 249780"/>
                <a:gd name="connsiteY4" fmla="*/ 7151 h 249780"/>
                <a:gd name="connsiteX5" fmla="*/ 7151 w 249780"/>
                <a:gd name="connsiteY5" fmla="*/ 7151 h 249780"/>
                <a:gd name="connsiteX6" fmla="*/ 41690 w 249780"/>
                <a:gd name="connsiteY6" fmla="*/ 7151 h 249780"/>
                <a:gd name="connsiteX7" fmla="*/ 242630 w 249780"/>
                <a:gd name="connsiteY7" fmla="*/ 208090 h 249780"/>
                <a:gd name="connsiteX8" fmla="*/ 242630 w 249780"/>
                <a:gd name="connsiteY8" fmla="*/ 242629 h 2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80" h="249780">
                  <a:moveTo>
                    <a:pt x="242630" y="242629"/>
                  </a:moveTo>
                  <a:lnTo>
                    <a:pt x="242630" y="242629"/>
                  </a:lnTo>
                  <a:cubicBezTo>
                    <a:pt x="233095" y="252164"/>
                    <a:pt x="217625" y="252164"/>
                    <a:pt x="208090" y="242629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30" y="208090"/>
                  </a:lnTo>
                  <a:cubicBezTo>
                    <a:pt x="252164" y="217624"/>
                    <a:pt x="252164" y="233095"/>
                    <a:pt x="242630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31">
              <a:extLst>
                <a:ext uri="{FF2B5EF4-FFF2-40B4-BE49-F238E27FC236}">
                  <a16:creationId xmlns:a16="http://schemas.microsoft.com/office/drawing/2014/main" id="{E6642546-E8B5-E01E-8102-4B8BBF87CF43}"/>
                </a:ext>
              </a:extLst>
            </p:cNvPr>
            <p:cNvSpPr/>
            <p:nvPr/>
          </p:nvSpPr>
          <p:spPr>
            <a:xfrm flipH="1">
              <a:off x="11561345" y="648510"/>
              <a:ext cx="620222" cy="662182"/>
            </a:xfrm>
            <a:custGeom>
              <a:avLst/>
              <a:gdLst>
                <a:gd name="connsiteX0" fmla="*/ 611453 w 620222"/>
                <a:gd name="connsiteY0" fmla="*/ 653548 h 662182"/>
                <a:gd name="connsiteX1" fmla="*/ 569538 w 620222"/>
                <a:gd name="connsiteY1" fmla="*/ 653548 h 662182"/>
                <a:gd name="connsiteX2" fmla="*/ 0 w 620222"/>
                <a:gd name="connsiteY2" fmla="*/ 83830 h 662182"/>
                <a:gd name="connsiteX3" fmla="*/ 0 w 620222"/>
                <a:gd name="connsiteY3" fmla="*/ 0 h 662182"/>
                <a:gd name="connsiteX4" fmla="*/ 611453 w 620222"/>
                <a:gd name="connsiteY4" fmla="*/ 611453 h 662182"/>
                <a:gd name="connsiteX5" fmla="*/ 611453 w 620222"/>
                <a:gd name="connsiteY5" fmla="*/ 653548 h 66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222" h="662182">
                  <a:moveTo>
                    <a:pt x="611453" y="653548"/>
                  </a:moveTo>
                  <a:cubicBezTo>
                    <a:pt x="599940" y="665061"/>
                    <a:pt x="581051" y="665061"/>
                    <a:pt x="569538" y="653548"/>
                  </a:cubicBezTo>
                  <a:lnTo>
                    <a:pt x="0" y="83830"/>
                  </a:lnTo>
                  <a:lnTo>
                    <a:pt x="0" y="0"/>
                  </a:lnTo>
                  <a:lnTo>
                    <a:pt x="611453" y="611453"/>
                  </a:lnTo>
                  <a:cubicBezTo>
                    <a:pt x="623146" y="623146"/>
                    <a:pt x="623146" y="641855"/>
                    <a:pt x="611453" y="65354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32">
              <a:extLst>
                <a:ext uri="{FF2B5EF4-FFF2-40B4-BE49-F238E27FC236}">
                  <a16:creationId xmlns:a16="http://schemas.microsoft.com/office/drawing/2014/main" id="{7F0A24E1-B2CF-AA3D-450F-7AA0BD3F0CF9}"/>
                </a:ext>
              </a:extLst>
            </p:cNvPr>
            <p:cNvSpPr/>
            <p:nvPr/>
          </p:nvSpPr>
          <p:spPr>
            <a:xfrm flipH="1">
              <a:off x="7172474" y="5268138"/>
              <a:ext cx="1863290" cy="1646911"/>
            </a:xfrm>
            <a:custGeom>
              <a:avLst/>
              <a:gdLst>
                <a:gd name="connsiteX0" fmla="*/ 1863291 w 1863290"/>
                <a:gd name="connsiteY0" fmla="*/ 1646911 h 1646911"/>
                <a:gd name="connsiteX1" fmla="*/ 1430291 w 1863290"/>
                <a:gd name="connsiteY1" fmla="*/ 1646911 h 1646911"/>
                <a:gd name="connsiteX2" fmla="*/ 44942 w 1863290"/>
                <a:gd name="connsiteY2" fmla="*/ 261563 h 1646911"/>
                <a:gd name="connsiteX3" fmla="*/ 28932 w 1863290"/>
                <a:gd name="connsiteY3" fmla="*/ 63861 h 1646911"/>
                <a:gd name="connsiteX4" fmla="*/ 44942 w 1863290"/>
                <a:gd name="connsiteY4" fmla="*/ 44973 h 1646911"/>
                <a:gd name="connsiteX5" fmla="*/ 153058 w 1863290"/>
                <a:gd name="connsiteY5" fmla="*/ 0 h 1646911"/>
                <a:gd name="connsiteX6" fmla="*/ 261352 w 1863290"/>
                <a:gd name="connsiteY6" fmla="*/ 44973 h 1646911"/>
                <a:gd name="connsiteX7" fmla="*/ 1209563 w 1863290"/>
                <a:gd name="connsiteY7" fmla="*/ 993184 h 1646911"/>
                <a:gd name="connsiteX8" fmla="*/ 1863291 w 1863290"/>
                <a:gd name="connsiteY8" fmla="*/ 1646911 h 164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290" h="1646911">
                  <a:moveTo>
                    <a:pt x="1863291" y="1646911"/>
                  </a:moveTo>
                  <a:lnTo>
                    <a:pt x="1430291" y="1646911"/>
                  </a:lnTo>
                  <a:lnTo>
                    <a:pt x="44942" y="261563"/>
                  </a:lnTo>
                  <a:cubicBezTo>
                    <a:pt x="-9025" y="207596"/>
                    <a:pt x="-14422" y="123586"/>
                    <a:pt x="28932" y="63861"/>
                  </a:cubicBezTo>
                  <a:cubicBezTo>
                    <a:pt x="33609" y="57206"/>
                    <a:pt x="39006" y="50909"/>
                    <a:pt x="44942" y="44973"/>
                  </a:cubicBezTo>
                  <a:cubicBezTo>
                    <a:pt x="74804" y="15111"/>
                    <a:pt x="114021" y="0"/>
                    <a:pt x="153058" y="0"/>
                  </a:cubicBezTo>
                  <a:cubicBezTo>
                    <a:pt x="192094" y="0"/>
                    <a:pt x="231490" y="15111"/>
                    <a:pt x="261352" y="44973"/>
                  </a:cubicBezTo>
                  <a:lnTo>
                    <a:pt x="1209563" y="993184"/>
                  </a:lnTo>
                  <a:lnTo>
                    <a:pt x="1863291" y="1646911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3" name="Freeform: Shape 33">
              <a:extLst>
                <a:ext uri="{FF2B5EF4-FFF2-40B4-BE49-F238E27FC236}">
                  <a16:creationId xmlns:a16="http://schemas.microsoft.com/office/drawing/2014/main" id="{70E75DE8-AEF2-633C-2CBC-DFF8F0F7FE58}"/>
                </a:ext>
              </a:extLst>
            </p:cNvPr>
            <p:cNvSpPr/>
            <p:nvPr/>
          </p:nvSpPr>
          <p:spPr>
            <a:xfrm rot="802202" flipH="1">
              <a:off x="7592049" y="1923832"/>
              <a:ext cx="541475" cy="541475"/>
            </a:xfrm>
            <a:custGeom>
              <a:avLst/>
              <a:gdLst>
                <a:gd name="connsiteX0" fmla="*/ 541475 w 541475"/>
                <a:gd name="connsiteY0" fmla="*/ 270737 h 541475"/>
                <a:gd name="connsiteX1" fmla="*/ 270738 w 541475"/>
                <a:gd name="connsiteY1" fmla="*/ 541475 h 541475"/>
                <a:gd name="connsiteX2" fmla="*/ 0 w 541475"/>
                <a:gd name="connsiteY2" fmla="*/ 270737 h 541475"/>
                <a:gd name="connsiteX3" fmla="*/ 270738 w 541475"/>
                <a:gd name="connsiteY3" fmla="*/ 0 h 541475"/>
                <a:gd name="connsiteX4" fmla="*/ 541475 w 541475"/>
                <a:gd name="connsiteY4" fmla="*/ 270737 h 5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475" h="541475">
                  <a:moveTo>
                    <a:pt x="541475" y="270737"/>
                  </a:moveTo>
                  <a:cubicBezTo>
                    <a:pt x="541475" y="420262"/>
                    <a:pt x="420262" y="541475"/>
                    <a:pt x="270738" y="541475"/>
                  </a:cubicBezTo>
                  <a:cubicBezTo>
                    <a:pt x="121213" y="541475"/>
                    <a:pt x="0" y="420262"/>
                    <a:pt x="0" y="270737"/>
                  </a:cubicBezTo>
                  <a:cubicBezTo>
                    <a:pt x="0" y="121213"/>
                    <a:pt x="121213" y="0"/>
                    <a:pt x="270738" y="0"/>
                  </a:cubicBezTo>
                  <a:cubicBezTo>
                    <a:pt x="420262" y="0"/>
                    <a:pt x="541475" y="121213"/>
                    <a:pt x="541475" y="27073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34">
              <a:extLst>
                <a:ext uri="{FF2B5EF4-FFF2-40B4-BE49-F238E27FC236}">
                  <a16:creationId xmlns:a16="http://schemas.microsoft.com/office/drawing/2014/main" id="{2249F4FC-6490-CB8A-C13A-3F06DBD10C2C}"/>
                </a:ext>
              </a:extLst>
            </p:cNvPr>
            <p:cNvSpPr/>
            <p:nvPr/>
          </p:nvSpPr>
          <p:spPr>
            <a:xfrm flipH="1">
              <a:off x="10427440" y="1122166"/>
              <a:ext cx="751948" cy="751948"/>
            </a:xfrm>
            <a:custGeom>
              <a:avLst/>
              <a:gdLst>
                <a:gd name="connsiteX0" fmla="*/ 751949 w 751948"/>
                <a:gd name="connsiteY0" fmla="*/ 375974 h 751948"/>
                <a:gd name="connsiteX1" fmla="*/ 375974 w 751948"/>
                <a:gd name="connsiteY1" fmla="*/ 751949 h 751948"/>
                <a:gd name="connsiteX2" fmla="*/ 0 w 751948"/>
                <a:gd name="connsiteY2" fmla="*/ 375974 h 751948"/>
                <a:gd name="connsiteX3" fmla="*/ 375974 w 751948"/>
                <a:gd name="connsiteY3" fmla="*/ 0 h 751948"/>
                <a:gd name="connsiteX4" fmla="*/ 751949 w 751948"/>
                <a:gd name="connsiteY4" fmla="*/ 375974 h 75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948" h="751948">
                  <a:moveTo>
                    <a:pt x="751949" y="375974"/>
                  </a:moveTo>
                  <a:cubicBezTo>
                    <a:pt x="751949" y="583619"/>
                    <a:pt x="583619" y="751949"/>
                    <a:pt x="375974" y="751949"/>
                  </a:cubicBezTo>
                  <a:cubicBezTo>
                    <a:pt x="168329" y="751949"/>
                    <a:pt x="0" y="583619"/>
                    <a:pt x="0" y="375974"/>
                  </a:cubicBezTo>
                  <a:cubicBezTo>
                    <a:pt x="0" y="168330"/>
                    <a:pt x="168329" y="0"/>
                    <a:pt x="375974" y="0"/>
                  </a:cubicBezTo>
                  <a:cubicBezTo>
                    <a:pt x="583619" y="0"/>
                    <a:pt x="751949" y="168329"/>
                    <a:pt x="751949" y="375974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35">
              <a:extLst>
                <a:ext uri="{FF2B5EF4-FFF2-40B4-BE49-F238E27FC236}">
                  <a16:creationId xmlns:a16="http://schemas.microsoft.com/office/drawing/2014/main" id="{129FE6D9-BFCD-64DE-89BE-C73A1B5B2C8C}"/>
                </a:ext>
              </a:extLst>
            </p:cNvPr>
            <p:cNvSpPr/>
            <p:nvPr/>
          </p:nvSpPr>
          <p:spPr>
            <a:xfrm flipH="1">
              <a:off x="8880548" y="3064460"/>
              <a:ext cx="2244333" cy="2244332"/>
            </a:xfrm>
            <a:custGeom>
              <a:avLst/>
              <a:gdLst>
                <a:gd name="connsiteX0" fmla="*/ 1121987 w 2244333"/>
                <a:gd name="connsiteY0" fmla="*/ 0 h 2244332"/>
                <a:gd name="connsiteX1" fmla="*/ 1076474 w 2244333"/>
                <a:gd name="connsiteY1" fmla="*/ 899 h 2244332"/>
                <a:gd name="connsiteX2" fmla="*/ 1076474 w 2244333"/>
                <a:gd name="connsiteY2" fmla="*/ 899 h 2244332"/>
                <a:gd name="connsiteX3" fmla="*/ 610733 w 2244333"/>
                <a:gd name="connsiteY3" fmla="*/ 122866 h 2244332"/>
                <a:gd name="connsiteX4" fmla="*/ 325605 w 2244333"/>
                <a:gd name="connsiteY4" fmla="*/ 331721 h 2244332"/>
                <a:gd name="connsiteX5" fmla="*/ 257425 w 2244333"/>
                <a:gd name="connsiteY5" fmla="*/ 406916 h 2244332"/>
                <a:gd name="connsiteX6" fmla="*/ 148231 w 2244333"/>
                <a:gd name="connsiteY6" fmla="*/ 564321 h 2244332"/>
                <a:gd name="connsiteX7" fmla="*/ 0 w 2244333"/>
                <a:gd name="connsiteY7" fmla="*/ 1122166 h 2244332"/>
                <a:gd name="connsiteX8" fmla="*/ 1122167 w 2244333"/>
                <a:gd name="connsiteY8" fmla="*/ 2244333 h 2244332"/>
                <a:gd name="connsiteX9" fmla="*/ 1621547 w 2244333"/>
                <a:gd name="connsiteY9" fmla="*/ 2127223 h 2244332"/>
                <a:gd name="connsiteX10" fmla="*/ 1621727 w 2244333"/>
                <a:gd name="connsiteY10" fmla="*/ 2127223 h 2244332"/>
                <a:gd name="connsiteX11" fmla="*/ 1837417 w 2244333"/>
                <a:gd name="connsiteY11" fmla="*/ 1986907 h 2244332"/>
                <a:gd name="connsiteX12" fmla="*/ 1931141 w 2244333"/>
                <a:gd name="connsiteY12" fmla="*/ 1900020 h 2244332"/>
                <a:gd name="connsiteX13" fmla="*/ 2121467 w 2244333"/>
                <a:gd name="connsiteY13" fmla="*/ 1633600 h 2244332"/>
                <a:gd name="connsiteX14" fmla="*/ 2243434 w 2244333"/>
                <a:gd name="connsiteY14" fmla="*/ 1167679 h 2244332"/>
                <a:gd name="connsiteX15" fmla="*/ 2244333 w 2244333"/>
                <a:gd name="connsiteY15" fmla="*/ 1122166 h 2244332"/>
                <a:gd name="connsiteX16" fmla="*/ 1122167 w 2244333"/>
                <a:gd name="connsiteY16" fmla="*/ 0 h 2244332"/>
                <a:gd name="connsiteX17" fmla="*/ 2152768 w 2244333"/>
                <a:gd name="connsiteY17" fmla="*/ 1122166 h 2244332"/>
                <a:gd name="connsiteX18" fmla="*/ 2052928 w 2244333"/>
                <a:gd name="connsiteY18" fmla="*/ 1565240 h 2244332"/>
                <a:gd name="connsiteX19" fmla="*/ 1853787 w 2244333"/>
                <a:gd name="connsiteY19" fmla="*/ 1848031 h 2244332"/>
                <a:gd name="connsiteX20" fmla="*/ 1772296 w 2244333"/>
                <a:gd name="connsiteY20" fmla="*/ 1921966 h 2244332"/>
                <a:gd name="connsiteX21" fmla="*/ 1561823 w 2244333"/>
                <a:gd name="connsiteY21" fmla="*/ 2054727 h 2244332"/>
                <a:gd name="connsiteX22" fmla="*/ 1121987 w 2244333"/>
                <a:gd name="connsiteY22" fmla="*/ 2152948 h 2244332"/>
                <a:gd name="connsiteX23" fmla="*/ 91205 w 2244333"/>
                <a:gd name="connsiteY23" fmla="*/ 1122166 h 2244332"/>
                <a:gd name="connsiteX24" fmla="*/ 216950 w 2244333"/>
                <a:gd name="connsiteY24" fmla="*/ 628723 h 2244332"/>
                <a:gd name="connsiteX25" fmla="*/ 322187 w 2244333"/>
                <a:gd name="connsiteY25" fmla="*/ 471857 h 2244332"/>
                <a:gd name="connsiteX26" fmla="*/ 390186 w 2244333"/>
                <a:gd name="connsiteY26" fmla="*/ 396482 h 2244332"/>
                <a:gd name="connsiteX27" fmla="*/ 678913 w 2244333"/>
                <a:gd name="connsiteY27" fmla="*/ 191225 h 2244332"/>
                <a:gd name="connsiteX28" fmla="*/ 1121987 w 2244333"/>
                <a:gd name="connsiteY28" fmla="*/ 91385 h 2244332"/>
                <a:gd name="connsiteX29" fmla="*/ 1167859 w 2244333"/>
                <a:gd name="connsiteY29" fmla="*/ 92464 h 2244332"/>
                <a:gd name="connsiteX30" fmla="*/ 2151689 w 2244333"/>
                <a:gd name="connsiteY30" fmla="*/ 1076114 h 2244332"/>
                <a:gd name="connsiteX31" fmla="*/ 2151689 w 2244333"/>
                <a:gd name="connsiteY31" fmla="*/ 1076114 h 2244332"/>
                <a:gd name="connsiteX32" fmla="*/ 2152768 w 2244333"/>
                <a:gd name="connsiteY32" fmla="*/ 1122166 h 224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44333" h="2244332">
                  <a:moveTo>
                    <a:pt x="1121987" y="0"/>
                  </a:moveTo>
                  <a:cubicBezTo>
                    <a:pt x="1106696" y="0"/>
                    <a:pt x="1091585" y="360"/>
                    <a:pt x="1076474" y="899"/>
                  </a:cubicBezTo>
                  <a:lnTo>
                    <a:pt x="1076474" y="899"/>
                  </a:lnTo>
                  <a:cubicBezTo>
                    <a:pt x="909174" y="7555"/>
                    <a:pt x="751409" y="50909"/>
                    <a:pt x="610733" y="122866"/>
                  </a:cubicBezTo>
                  <a:cubicBezTo>
                    <a:pt x="504777" y="177374"/>
                    <a:pt x="408715" y="248071"/>
                    <a:pt x="325605" y="331721"/>
                  </a:cubicBezTo>
                  <a:cubicBezTo>
                    <a:pt x="301859" y="355646"/>
                    <a:pt x="279013" y="380831"/>
                    <a:pt x="257425" y="406916"/>
                  </a:cubicBezTo>
                  <a:cubicBezTo>
                    <a:pt x="216770" y="456026"/>
                    <a:pt x="180252" y="508735"/>
                    <a:pt x="148231" y="564321"/>
                  </a:cubicBezTo>
                  <a:cubicBezTo>
                    <a:pt x="53968" y="728743"/>
                    <a:pt x="0" y="919248"/>
                    <a:pt x="0" y="1122166"/>
                  </a:cubicBezTo>
                  <a:cubicBezTo>
                    <a:pt x="0" y="1741894"/>
                    <a:pt x="502438" y="2244333"/>
                    <a:pt x="1122167" y="2244333"/>
                  </a:cubicBezTo>
                  <a:cubicBezTo>
                    <a:pt x="1301699" y="2244333"/>
                    <a:pt x="1471157" y="2202238"/>
                    <a:pt x="1621547" y="2127223"/>
                  </a:cubicBezTo>
                  <a:lnTo>
                    <a:pt x="1621727" y="2127223"/>
                  </a:lnTo>
                  <a:cubicBezTo>
                    <a:pt x="1699080" y="2088726"/>
                    <a:pt x="1771397" y="2041595"/>
                    <a:pt x="1837417" y="1986907"/>
                  </a:cubicBezTo>
                  <a:cubicBezTo>
                    <a:pt x="1870158" y="1959744"/>
                    <a:pt x="1901459" y="1930781"/>
                    <a:pt x="1931141" y="1900020"/>
                  </a:cubicBezTo>
                  <a:cubicBezTo>
                    <a:pt x="2006696" y="1821407"/>
                    <a:pt x="2071097" y="1731640"/>
                    <a:pt x="2121467" y="1633600"/>
                  </a:cubicBezTo>
                  <a:cubicBezTo>
                    <a:pt x="2193424" y="1492924"/>
                    <a:pt x="2236778" y="1334979"/>
                    <a:pt x="2243434" y="1167679"/>
                  </a:cubicBezTo>
                  <a:cubicBezTo>
                    <a:pt x="2243973" y="1152568"/>
                    <a:pt x="2244333" y="1137457"/>
                    <a:pt x="2244333" y="1122166"/>
                  </a:cubicBezTo>
                  <a:cubicBezTo>
                    <a:pt x="2244333" y="502438"/>
                    <a:pt x="1741895" y="0"/>
                    <a:pt x="1122167" y="0"/>
                  </a:cubicBezTo>
                  <a:close/>
                  <a:moveTo>
                    <a:pt x="2152768" y="1122166"/>
                  </a:moveTo>
                  <a:cubicBezTo>
                    <a:pt x="2152768" y="1280831"/>
                    <a:pt x="2116970" y="1431041"/>
                    <a:pt x="2052928" y="1565240"/>
                  </a:cubicBezTo>
                  <a:cubicBezTo>
                    <a:pt x="2002738" y="1670477"/>
                    <a:pt x="1935099" y="1766000"/>
                    <a:pt x="1853787" y="1848031"/>
                  </a:cubicBezTo>
                  <a:cubicBezTo>
                    <a:pt x="1828063" y="1874115"/>
                    <a:pt x="1800899" y="1898760"/>
                    <a:pt x="1772296" y="1921966"/>
                  </a:cubicBezTo>
                  <a:cubicBezTo>
                    <a:pt x="1708075" y="1974135"/>
                    <a:pt x="1637557" y="2018928"/>
                    <a:pt x="1561823" y="2054727"/>
                  </a:cubicBezTo>
                  <a:cubicBezTo>
                    <a:pt x="1428523" y="2117689"/>
                    <a:pt x="1279392" y="2152948"/>
                    <a:pt x="1121987" y="2152948"/>
                  </a:cubicBezTo>
                  <a:cubicBezTo>
                    <a:pt x="552808" y="2152948"/>
                    <a:pt x="91205" y="1691345"/>
                    <a:pt x="91205" y="1122166"/>
                  </a:cubicBezTo>
                  <a:cubicBezTo>
                    <a:pt x="91205" y="943354"/>
                    <a:pt x="136718" y="775155"/>
                    <a:pt x="216950" y="628723"/>
                  </a:cubicBezTo>
                  <a:cubicBezTo>
                    <a:pt x="247172" y="573136"/>
                    <a:pt x="282610" y="520607"/>
                    <a:pt x="322187" y="471857"/>
                  </a:cubicBezTo>
                  <a:cubicBezTo>
                    <a:pt x="343594" y="445592"/>
                    <a:pt x="366260" y="420408"/>
                    <a:pt x="390186" y="396482"/>
                  </a:cubicBezTo>
                  <a:cubicBezTo>
                    <a:pt x="473296" y="312472"/>
                    <a:pt x="570977" y="242674"/>
                    <a:pt x="678913" y="191225"/>
                  </a:cubicBezTo>
                  <a:cubicBezTo>
                    <a:pt x="813112" y="127184"/>
                    <a:pt x="963322" y="91385"/>
                    <a:pt x="1121987" y="91385"/>
                  </a:cubicBezTo>
                  <a:cubicBezTo>
                    <a:pt x="1137278" y="91385"/>
                    <a:pt x="1152748" y="91745"/>
                    <a:pt x="1167859" y="92464"/>
                  </a:cubicBezTo>
                  <a:cubicBezTo>
                    <a:pt x="1700699" y="115670"/>
                    <a:pt x="2128303" y="543274"/>
                    <a:pt x="2151689" y="1076114"/>
                  </a:cubicBezTo>
                  <a:lnTo>
                    <a:pt x="2151689" y="1076114"/>
                  </a:lnTo>
                  <a:cubicBezTo>
                    <a:pt x="2152408" y="1091585"/>
                    <a:pt x="2152768" y="1106876"/>
                    <a:pt x="2152768" y="112216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36">
              <a:extLst>
                <a:ext uri="{FF2B5EF4-FFF2-40B4-BE49-F238E27FC236}">
                  <a16:creationId xmlns:a16="http://schemas.microsoft.com/office/drawing/2014/main" id="{C2DB5FEE-FF58-036D-7E4E-1E6261434FB6}"/>
                </a:ext>
              </a:extLst>
            </p:cNvPr>
            <p:cNvSpPr/>
            <p:nvPr/>
          </p:nvSpPr>
          <p:spPr>
            <a:xfrm flipH="1">
              <a:off x="9154164" y="3337896"/>
              <a:ext cx="1697461" cy="1697461"/>
            </a:xfrm>
            <a:custGeom>
              <a:avLst/>
              <a:gdLst>
                <a:gd name="connsiteX0" fmla="*/ 1653208 w 1697461"/>
                <a:gd name="connsiteY0" fmla="*/ 577633 h 1697461"/>
                <a:gd name="connsiteX1" fmla="*/ 1653208 w 1697461"/>
                <a:gd name="connsiteY1" fmla="*/ 577633 h 1697461"/>
                <a:gd name="connsiteX2" fmla="*/ 1119828 w 1697461"/>
                <a:gd name="connsiteY2" fmla="*/ 44253 h 1697461"/>
                <a:gd name="connsiteX3" fmla="*/ 848731 w 1697461"/>
                <a:gd name="connsiteY3" fmla="*/ 0 h 1697461"/>
                <a:gd name="connsiteX4" fmla="*/ 544173 w 1697461"/>
                <a:gd name="connsiteY4" fmla="*/ 56306 h 1697461"/>
                <a:gd name="connsiteX5" fmla="*/ 245553 w 1697461"/>
                <a:gd name="connsiteY5" fmla="*/ 251669 h 1697461"/>
                <a:gd name="connsiteX6" fmla="*/ 178453 w 1697461"/>
                <a:gd name="connsiteY6" fmla="*/ 327943 h 1697461"/>
                <a:gd name="connsiteX7" fmla="*/ 81311 w 1697461"/>
                <a:gd name="connsiteY7" fmla="*/ 485709 h 1697461"/>
                <a:gd name="connsiteX8" fmla="*/ 0 w 1697461"/>
                <a:gd name="connsiteY8" fmla="*/ 848731 h 1697461"/>
                <a:gd name="connsiteX9" fmla="*/ 848731 w 1697461"/>
                <a:gd name="connsiteY9" fmla="*/ 1697461 h 1697461"/>
                <a:gd name="connsiteX10" fmla="*/ 1166600 w 1697461"/>
                <a:gd name="connsiteY10" fmla="*/ 1635938 h 1697461"/>
                <a:gd name="connsiteX11" fmla="*/ 1369518 w 1697461"/>
                <a:gd name="connsiteY11" fmla="*/ 1519008 h 1697461"/>
                <a:gd name="connsiteX12" fmla="*/ 1445792 w 1697461"/>
                <a:gd name="connsiteY12" fmla="*/ 1451909 h 1697461"/>
                <a:gd name="connsiteX13" fmla="*/ 1641155 w 1697461"/>
                <a:gd name="connsiteY13" fmla="*/ 1153288 h 1697461"/>
                <a:gd name="connsiteX14" fmla="*/ 1697461 w 1697461"/>
                <a:gd name="connsiteY14" fmla="*/ 848731 h 1697461"/>
                <a:gd name="connsiteX15" fmla="*/ 1653208 w 1697461"/>
                <a:gd name="connsiteY15" fmla="*/ 577633 h 1697461"/>
                <a:gd name="connsiteX16" fmla="*/ 1377254 w 1697461"/>
                <a:gd name="connsiteY16" fmla="*/ 1383370 h 1697461"/>
                <a:gd name="connsiteX17" fmla="*/ 1300440 w 1697461"/>
                <a:gd name="connsiteY17" fmla="*/ 1449750 h 1697461"/>
                <a:gd name="connsiteX18" fmla="*/ 1099500 w 1697461"/>
                <a:gd name="connsiteY18" fmla="*/ 1557505 h 1697461"/>
                <a:gd name="connsiteX19" fmla="*/ 848731 w 1697461"/>
                <a:gd name="connsiteY19" fmla="*/ 1600499 h 1697461"/>
                <a:gd name="connsiteX20" fmla="*/ 96962 w 1697461"/>
                <a:gd name="connsiteY20" fmla="*/ 848731 h 1697461"/>
                <a:gd name="connsiteX21" fmla="*/ 155427 w 1697461"/>
                <a:gd name="connsiteY21" fmla="*/ 557485 h 1697461"/>
                <a:gd name="connsiteX22" fmla="*/ 247531 w 1697461"/>
                <a:gd name="connsiteY22" fmla="*/ 397022 h 1697461"/>
                <a:gd name="connsiteX23" fmla="*/ 314091 w 1697461"/>
                <a:gd name="connsiteY23" fmla="*/ 320208 h 1697461"/>
                <a:gd name="connsiteX24" fmla="*/ 620088 w 1697461"/>
                <a:gd name="connsiteY24" fmla="*/ 132220 h 1697461"/>
                <a:gd name="connsiteX25" fmla="*/ 848731 w 1697461"/>
                <a:gd name="connsiteY25" fmla="*/ 96782 h 1697461"/>
                <a:gd name="connsiteX26" fmla="*/ 1600679 w 1697461"/>
                <a:gd name="connsiteY26" fmla="*/ 848731 h 1697461"/>
                <a:gd name="connsiteX27" fmla="*/ 1565241 w 1697461"/>
                <a:gd name="connsiteY27" fmla="*/ 1077373 h 1697461"/>
                <a:gd name="connsiteX28" fmla="*/ 1377254 w 1697461"/>
                <a:gd name="connsiteY28" fmla="*/ 1383370 h 169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97461" h="1697461">
                  <a:moveTo>
                    <a:pt x="1653208" y="577633"/>
                  </a:moveTo>
                  <a:lnTo>
                    <a:pt x="1653208" y="577633"/>
                  </a:lnTo>
                  <a:cubicBezTo>
                    <a:pt x="1568659" y="326864"/>
                    <a:pt x="1370418" y="128623"/>
                    <a:pt x="1119828" y="44253"/>
                  </a:cubicBezTo>
                  <a:cubicBezTo>
                    <a:pt x="1034739" y="15471"/>
                    <a:pt x="943534" y="0"/>
                    <a:pt x="848731" y="0"/>
                  </a:cubicBezTo>
                  <a:cubicBezTo>
                    <a:pt x="741335" y="0"/>
                    <a:pt x="638617" y="19968"/>
                    <a:pt x="544173" y="56306"/>
                  </a:cubicBezTo>
                  <a:cubicBezTo>
                    <a:pt x="431021" y="99840"/>
                    <a:pt x="329382" y="166940"/>
                    <a:pt x="245553" y="251669"/>
                  </a:cubicBezTo>
                  <a:cubicBezTo>
                    <a:pt x="221807" y="275775"/>
                    <a:pt x="199320" y="301139"/>
                    <a:pt x="178453" y="327943"/>
                  </a:cubicBezTo>
                  <a:cubicBezTo>
                    <a:pt x="140676" y="376514"/>
                    <a:pt x="107935" y="429402"/>
                    <a:pt x="81311" y="485709"/>
                  </a:cubicBezTo>
                  <a:cubicBezTo>
                    <a:pt x="29142" y="595802"/>
                    <a:pt x="0" y="718848"/>
                    <a:pt x="0" y="848731"/>
                  </a:cubicBezTo>
                  <a:cubicBezTo>
                    <a:pt x="0" y="1317349"/>
                    <a:pt x="380112" y="1697461"/>
                    <a:pt x="848731" y="1697461"/>
                  </a:cubicBezTo>
                  <a:cubicBezTo>
                    <a:pt x="961163" y="1697461"/>
                    <a:pt x="1068379" y="1675694"/>
                    <a:pt x="1166600" y="1635938"/>
                  </a:cubicBezTo>
                  <a:cubicBezTo>
                    <a:pt x="1239996" y="1606256"/>
                    <a:pt x="1308175" y="1566680"/>
                    <a:pt x="1369518" y="1519008"/>
                  </a:cubicBezTo>
                  <a:cubicBezTo>
                    <a:pt x="1396322" y="1498141"/>
                    <a:pt x="1421687" y="1475654"/>
                    <a:pt x="1445792" y="1451909"/>
                  </a:cubicBezTo>
                  <a:cubicBezTo>
                    <a:pt x="1530521" y="1368079"/>
                    <a:pt x="1597621" y="1266440"/>
                    <a:pt x="1641155" y="1153288"/>
                  </a:cubicBezTo>
                  <a:cubicBezTo>
                    <a:pt x="1677493" y="1058665"/>
                    <a:pt x="1697461" y="955946"/>
                    <a:pt x="1697461" y="848731"/>
                  </a:cubicBezTo>
                  <a:cubicBezTo>
                    <a:pt x="1697461" y="753928"/>
                    <a:pt x="1681811" y="662722"/>
                    <a:pt x="1653208" y="577633"/>
                  </a:cubicBezTo>
                  <a:close/>
                  <a:moveTo>
                    <a:pt x="1377254" y="1383370"/>
                  </a:moveTo>
                  <a:cubicBezTo>
                    <a:pt x="1353148" y="1407115"/>
                    <a:pt x="1327603" y="1429242"/>
                    <a:pt x="1300440" y="1449750"/>
                  </a:cubicBezTo>
                  <a:cubicBezTo>
                    <a:pt x="1239996" y="1495263"/>
                    <a:pt x="1172356" y="1531960"/>
                    <a:pt x="1099500" y="1557505"/>
                  </a:cubicBezTo>
                  <a:cubicBezTo>
                    <a:pt x="1021067" y="1585388"/>
                    <a:pt x="936698" y="1600499"/>
                    <a:pt x="848731" y="1600499"/>
                  </a:cubicBezTo>
                  <a:cubicBezTo>
                    <a:pt x="433540" y="1600499"/>
                    <a:pt x="96962" y="1263921"/>
                    <a:pt x="96962" y="848731"/>
                  </a:cubicBezTo>
                  <a:cubicBezTo>
                    <a:pt x="96962" y="745473"/>
                    <a:pt x="117829" y="647072"/>
                    <a:pt x="155427" y="557485"/>
                  </a:cubicBezTo>
                  <a:cubicBezTo>
                    <a:pt x="179532" y="499920"/>
                    <a:pt x="210654" y="446132"/>
                    <a:pt x="247531" y="397022"/>
                  </a:cubicBezTo>
                  <a:cubicBezTo>
                    <a:pt x="268039" y="369858"/>
                    <a:pt x="290166" y="344133"/>
                    <a:pt x="314091" y="320208"/>
                  </a:cubicBezTo>
                  <a:cubicBezTo>
                    <a:pt x="398281" y="234759"/>
                    <a:pt x="502978" y="169458"/>
                    <a:pt x="620088" y="132220"/>
                  </a:cubicBezTo>
                  <a:cubicBezTo>
                    <a:pt x="692225" y="109194"/>
                    <a:pt x="769038" y="96782"/>
                    <a:pt x="848731" y="96782"/>
                  </a:cubicBezTo>
                  <a:cubicBezTo>
                    <a:pt x="1263922" y="96782"/>
                    <a:pt x="1600679" y="433360"/>
                    <a:pt x="1600679" y="848731"/>
                  </a:cubicBezTo>
                  <a:cubicBezTo>
                    <a:pt x="1600679" y="928423"/>
                    <a:pt x="1588267" y="1005237"/>
                    <a:pt x="1565241" y="1077373"/>
                  </a:cubicBezTo>
                  <a:cubicBezTo>
                    <a:pt x="1528003" y="1194483"/>
                    <a:pt x="1462702" y="1299001"/>
                    <a:pt x="1377254" y="1383370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BD33ABEC-59E7-FEE6-9BCA-68A835613E65}"/>
                </a:ext>
              </a:extLst>
            </p:cNvPr>
            <p:cNvSpPr/>
            <p:nvPr/>
          </p:nvSpPr>
          <p:spPr>
            <a:xfrm flipH="1">
              <a:off x="9467356" y="3651088"/>
              <a:ext cx="1070897" cy="1070896"/>
            </a:xfrm>
            <a:custGeom>
              <a:avLst/>
              <a:gdLst>
                <a:gd name="connsiteX0" fmla="*/ 535359 w 1070897"/>
                <a:gd name="connsiteY0" fmla="*/ 0 h 1070896"/>
                <a:gd name="connsiteX1" fmla="*/ 489666 w 1070897"/>
                <a:gd name="connsiteY1" fmla="*/ 1979 h 1070896"/>
                <a:gd name="connsiteX2" fmla="*/ 153628 w 1070897"/>
                <a:gd name="connsiteY2" fmla="*/ 159924 h 1070896"/>
                <a:gd name="connsiteX3" fmla="*/ 89586 w 1070897"/>
                <a:gd name="connsiteY3" fmla="*/ 239076 h 1070896"/>
                <a:gd name="connsiteX4" fmla="*/ 14032 w 1070897"/>
                <a:gd name="connsiteY4" fmla="*/ 413931 h 1070896"/>
                <a:gd name="connsiteX5" fmla="*/ 0 w 1070897"/>
                <a:gd name="connsiteY5" fmla="*/ 535538 h 1070896"/>
                <a:gd name="connsiteX6" fmla="*/ 535359 w 1070897"/>
                <a:gd name="connsiteY6" fmla="*/ 1070897 h 1070896"/>
                <a:gd name="connsiteX7" fmla="*/ 627104 w 1070897"/>
                <a:gd name="connsiteY7" fmla="*/ 1062982 h 1070896"/>
                <a:gd name="connsiteX8" fmla="*/ 831821 w 1070897"/>
                <a:gd name="connsiteY8" fmla="*/ 981311 h 1070896"/>
                <a:gd name="connsiteX9" fmla="*/ 910793 w 1070897"/>
                <a:gd name="connsiteY9" fmla="*/ 917090 h 1070896"/>
                <a:gd name="connsiteX10" fmla="*/ 1068919 w 1070897"/>
                <a:gd name="connsiteY10" fmla="*/ 581231 h 1070896"/>
                <a:gd name="connsiteX11" fmla="*/ 1070897 w 1070897"/>
                <a:gd name="connsiteY11" fmla="*/ 535538 h 1070896"/>
                <a:gd name="connsiteX12" fmla="*/ 535359 w 1070897"/>
                <a:gd name="connsiteY12" fmla="*/ 0 h 1070896"/>
                <a:gd name="connsiteX13" fmla="*/ 977713 w 1070897"/>
                <a:gd name="connsiteY13" fmla="*/ 535538 h 1070896"/>
                <a:gd name="connsiteX14" fmla="*/ 845133 w 1070897"/>
                <a:gd name="connsiteY14" fmla="*/ 851429 h 1070896"/>
                <a:gd name="connsiteX15" fmla="*/ 764361 w 1070897"/>
                <a:gd name="connsiteY15" fmla="*/ 914031 h 1070896"/>
                <a:gd name="connsiteX16" fmla="*/ 550110 w 1070897"/>
                <a:gd name="connsiteY16" fmla="*/ 977533 h 1070896"/>
                <a:gd name="connsiteX17" fmla="*/ 535359 w 1070897"/>
                <a:gd name="connsiteY17" fmla="*/ 977893 h 1070896"/>
                <a:gd name="connsiteX18" fmla="*/ 93004 w 1070897"/>
                <a:gd name="connsiteY18" fmla="*/ 535538 h 1070896"/>
                <a:gd name="connsiteX19" fmla="*/ 94983 w 1070897"/>
                <a:gd name="connsiteY19" fmla="*/ 495782 h 1070896"/>
                <a:gd name="connsiteX20" fmla="*/ 94983 w 1070897"/>
                <a:gd name="connsiteY20" fmla="*/ 495782 h 1070896"/>
                <a:gd name="connsiteX21" fmla="*/ 156866 w 1070897"/>
                <a:gd name="connsiteY21" fmla="*/ 306536 h 1070896"/>
                <a:gd name="connsiteX22" fmla="*/ 219468 w 1070897"/>
                <a:gd name="connsiteY22" fmla="*/ 225764 h 1070896"/>
                <a:gd name="connsiteX23" fmla="*/ 535359 w 1070897"/>
                <a:gd name="connsiteY23" fmla="*/ 93184 h 1070896"/>
                <a:gd name="connsiteX24" fmla="*/ 583570 w 1070897"/>
                <a:gd name="connsiteY24" fmla="*/ 95882 h 1070896"/>
                <a:gd name="connsiteX25" fmla="*/ 975015 w 1070897"/>
                <a:gd name="connsiteY25" fmla="*/ 487327 h 1070896"/>
                <a:gd name="connsiteX26" fmla="*/ 977713 w 1070897"/>
                <a:gd name="connsiteY26" fmla="*/ 535538 h 107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0897" h="1070896">
                  <a:moveTo>
                    <a:pt x="535359" y="0"/>
                  </a:moveTo>
                  <a:cubicBezTo>
                    <a:pt x="519888" y="0"/>
                    <a:pt x="504777" y="719"/>
                    <a:pt x="489666" y="1979"/>
                  </a:cubicBezTo>
                  <a:cubicBezTo>
                    <a:pt x="358525" y="12952"/>
                    <a:pt x="240875" y="71417"/>
                    <a:pt x="153628" y="159924"/>
                  </a:cubicBezTo>
                  <a:cubicBezTo>
                    <a:pt x="129882" y="184029"/>
                    <a:pt x="108295" y="210653"/>
                    <a:pt x="89586" y="239076"/>
                  </a:cubicBezTo>
                  <a:cubicBezTo>
                    <a:pt x="54507" y="291605"/>
                    <a:pt x="28603" y="350609"/>
                    <a:pt x="14032" y="413931"/>
                  </a:cubicBezTo>
                  <a:cubicBezTo>
                    <a:pt x="4857" y="452968"/>
                    <a:pt x="0" y="493624"/>
                    <a:pt x="0" y="535538"/>
                  </a:cubicBezTo>
                  <a:cubicBezTo>
                    <a:pt x="0" y="831281"/>
                    <a:pt x="239616" y="1070897"/>
                    <a:pt x="535359" y="1070897"/>
                  </a:cubicBezTo>
                  <a:cubicBezTo>
                    <a:pt x="566660" y="1070897"/>
                    <a:pt x="597421" y="1068199"/>
                    <a:pt x="627104" y="1062982"/>
                  </a:cubicBezTo>
                  <a:cubicBezTo>
                    <a:pt x="701939" y="1050210"/>
                    <a:pt x="771197" y="1021787"/>
                    <a:pt x="831821" y="981311"/>
                  </a:cubicBezTo>
                  <a:cubicBezTo>
                    <a:pt x="860244" y="962422"/>
                    <a:pt x="886688" y="941015"/>
                    <a:pt x="910793" y="917090"/>
                  </a:cubicBezTo>
                  <a:cubicBezTo>
                    <a:pt x="999480" y="830202"/>
                    <a:pt x="1057945" y="712372"/>
                    <a:pt x="1068919" y="581231"/>
                  </a:cubicBezTo>
                  <a:cubicBezTo>
                    <a:pt x="1070178" y="566120"/>
                    <a:pt x="1070897" y="551009"/>
                    <a:pt x="1070897" y="535538"/>
                  </a:cubicBezTo>
                  <a:cubicBezTo>
                    <a:pt x="1070897" y="239796"/>
                    <a:pt x="831101" y="0"/>
                    <a:pt x="535359" y="0"/>
                  </a:cubicBezTo>
                  <a:close/>
                  <a:moveTo>
                    <a:pt x="977713" y="535538"/>
                  </a:moveTo>
                  <a:cubicBezTo>
                    <a:pt x="977713" y="659124"/>
                    <a:pt x="926984" y="771017"/>
                    <a:pt x="845133" y="851429"/>
                  </a:cubicBezTo>
                  <a:cubicBezTo>
                    <a:pt x="820847" y="875175"/>
                    <a:pt x="793684" y="896402"/>
                    <a:pt x="764361" y="914031"/>
                  </a:cubicBezTo>
                  <a:cubicBezTo>
                    <a:pt x="701579" y="952168"/>
                    <a:pt x="628363" y="975015"/>
                    <a:pt x="550110" y="977533"/>
                  </a:cubicBezTo>
                  <a:cubicBezTo>
                    <a:pt x="545253" y="977893"/>
                    <a:pt x="540216" y="977893"/>
                    <a:pt x="535359" y="977893"/>
                  </a:cubicBezTo>
                  <a:cubicBezTo>
                    <a:pt x="291065" y="977893"/>
                    <a:pt x="93004" y="779832"/>
                    <a:pt x="93004" y="535538"/>
                  </a:cubicBezTo>
                  <a:cubicBezTo>
                    <a:pt x="93004" y="522046"/>
                    <a:pt x="93544" y="508914"/>
                    <a:pt x="94983" y="495782"/>
                  </a:cubicBezTo>
                  <a:lnTo>
                    <a:pt x="94983" y="495782"/>
                  </a:lnTo>
                  <a:cubicBezTo>
                    <a:pt x="100919" y="426704"/>
                    <a:pt x="122866" y="362482"/>
                    <a:pt x="156866" y="306536"/>
                  </a:cubicBezTo>
                  <a:cubicBezTo>
                    <a:pt x="174495" y="277213"/>
                    <a:pt x="195722" y="250050"/>
                    <a:pt x="219468" y="225764"/>
                  </a:cubicBezTo>
                  <a:cubicBezTo>
                    <a:pt x="299880" y="143914"/>
                    <a:pt x="411773" y="93184"/>
                    <a:pt x="535359" y="93184"/>
                  </a:cubicBezTo>
                  <a:cubicBezTo>
                    <a:pt x="551729" y="93184"/>
                    <a:pt x="567739" y="94083"/>
                    <a:pt x="583570" y="95882"/>
                  </a:cubicBezTo>
                  <a:cubicBezTo>
                    <a:pt x="789366" y="118009"/>
                    <a:pt x="952888" y="281531"/>
                    <a:pt x="975015" y="487327"/>
                  </a:cubicBezTo>
                  <a:cubicBezTo>
                    <a:pt x="976814" y="503158"/>
                    <a:pt x="977713" y="519168"/>
                    <a:pt x="977713" y="535538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7DBE5BA5-503F-6B2C-9FAE-00B5C434F645}"/>
                </a:ext>
              </a:extLst>
            </p:cNvPr>
            <p:cNvSpPr/>
            <p:nvPr/>
          </p:nvSpPr>
          <p:spPr>
            <a:xfrm flipH="1">
              <a:off x="9738993" y="3922725"/>
              <a:ext cx="527803" cy="527803"/>
            </a:xfrm>
            <a:custGeom>
              <a:avLst/>
              <a:gdLst>
                <a:gd name="connsiteX0" fmla="*/ 263902 w 527803"/>
                <a:gd name="connsiteY0" fmla="*/ 0 h 527803"/>
                <a:gd name="connsiteX1" fmla="*/ 74296 w 527803"/>
                <a:gd name="connsiteY1" fmla="*/ 80412 h 527803"/>
                <a:gd name="connsiteX2" fmla="*/ 18169 w 527803"/>
                <a:gd name="connsiteY2" fmla="*/ 167660 h 527803"/>
                <a:gd name="connsiteX3" fmla="*/ 0 w 527803"/>
                <a:gd name="connsiteY3" fmla="*/ 263902 h 527803"/>
                <a:gd name="connsiteX4" fmla="*/ 263902 w 527803"/>
                <a:gd name="connsiteY4" fmla="*/ 527803 h 527803"/>
                <a:gd name="connsiteX5" fmla="*/ 360144 w 527803"/>
                <a:gd name="connsiteY5" fmla="*/ 509634 h 527803"/>
                <a:gd name="connsiteX6" fmla="*/ 447392 w 527803"/>
                <a:gd name="connsiteY6" fmla="*/ 453508 h 527803"/>
                <a:gd name="connsiteX7" fmla="*/ 527803 w 527803"/>
                <a:gd name="connsiteY7" fmla="*/ 263902 h 527803"/>
                <a:gd name="connsiteX8" fmla="*/ 263902 w 527803"/>
                <a:gd name="connsiteY8" fmla="*/ 0 h 527803"/>
                <a:gd name="connsiteX9" fmla="*/ 292505 w 527803"/>
                <a:gd name="connsiteY9" fmla="*/ 441995 h 527803"/>
                <a:gd name="connsiteX10" fmla="*/ 263902 w 527803"/>
                <a:gd name="connsiteY10" fmla="*/ 444333 h 527803"/>
                <a:gd name="connsiteX11" fmla="*/ 83470 w 527803"/>
                <a:gd name="connsiteY11" fmla="*/ 263902 h 527803"/>
                <a:gd name="connsiteX12" fmla="*/ 85809 w 527803"/>
                <a:gd name="connsiteY12" fmla="*/ 235299 h 527803"/>
                <a:gd name="connsiteX13" fmla="*/ 133480 w 527803"/>
                <a:gd name="connsiteY13" fmla="*/ 139596 h 527803"/>
                <a:gd name="connsiteX14" fmla="*/ 263902 w 527803"/>
                <a:gd name="connsiteY14" fmla="*/ 83470 h 527803"/>
                <a:gd name="connsiteX15" fmla="*/ 444333 w 527803"/>
                <a:gd name="connsiteY15" fmla="*/ 263902 h 527803"/>
                <a:gd name="connsiteX16" fmla="*/ 388387 w 527803"/>
                <a:gd name="connsiteY16" fmla="*/ 394503 h 527803"/>
                <a:gd name="connsiteX17" fmla="*/ 292505 w 527803"/>
                <a:gd name="connsiteY17" fmla="*/ 441995 h 5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7803" h="527803">
                  <a:moveTo>
                    <a:pt x="263902" y="0"/>
                  </a:moveTo>
                  <a:cubicBezTo>
                    <a:pt x="189606" y="0"/>
                    <a:pt x="122327" y="30762"/>
                    <a:pt x="74296" y="80412"/>
                  </a:cubicBezTo>
                  <a:cubicBezTo>
                    <a:pt x="50190" y="105237"/>
                    <a:pt x="30941" y="134739"/>
                    <a:pt x="18169" y="167660"/>
                  </a:cubicBezTo>
                  <a:cubicBezTo>
                    <a:pt x="6476" y="197342"/>
                    <a:pt x="0" y="229902"/>
                    <a:pt x="0" y="263902"/>
                  </a:cubicBezTo>
                  <a:cubicBezTo>
                    <a:pt x="0" y="409614"/>
                    <a:pt x="118189" y="527803"/>
                    <a:pt x="263902" y="527803"/>
                  </a:cubicBezTo>
                  <a:cubicBezTo>
                    <a:pt x="297901" y="527803"/>
                    <a:pt x="330462" y="521327"/>
                    <a:pt x="360144" y="509634"/>
                  </a:cubicBezTo>
                  <a:cubicBezTo>
                    <a:pt x="393064" y="496862"/>
                    <a:pt x="422566" y="477613"/>
                    <a:pt x="447392" y="453508"/>
                  </a:cubicBezTo>
                  <a:cubicBezTo>
                    <a:pt x="497042" y="405477"/>
                    <a:pt x="527803" y="338197"/>
                    <a:pt x="527803" y="263902"/>
                  </a:cubicBezTo>
                  <a:cubicBezTo>
                    <a:pt x="527803" y="118189"/>
                    <a:pt x="409614" y="0"/>
                    <a:pt x="263902" y="0"/>
                  </a:cubicBezTo>
                  <a:close/>
                  <a:moveTo>
                    <a:pt x="292505" y="441995"/>
                  </a:moveTo>
                  <a:cubicBezTo>
                    <a:pt x="283150" y="443614"/>
                    <a:pt x="273616" y="444333"/>
                    <a:pt x="263902" y="444333"/>
                  </a:cubicBezTo>
                  <a:cubicBezTo>
                    <a:pt x="164242" y="444333"/>
                    <a:pt x="83470" y="363562"/>
                    <a:pt x="83470" y="263902"/>
                  </a:cubicBezTo>
                  <a:cubicBezTo>
                    <a:pt x="83470" y="254188"/>
                    <a:pt x="84189" y="244653"/>
                    <a:pt x="85809" y="235299"/>
                  </a:cubicBezTo>
                  <a:cubicBezTo>
                    <a:pt x="91565" y="198421"/>
                    <a:pt x="108655" y="165321"/>
                    <a:pt x="133480" y="139596"/>
                  </a:cubicBezTo>
                  <a:cubicBezTo>
                    <a:pt x="166040" y="105057"/>
                    <a:pt x="212453" y="83470"/>
                    <a:pt x="263902" y="83470"/>
                  </a:cubicBezTo>
                  <a:cubicBezTo>
                    <a:pt x="363562" y="83470"/>
                    <a:pt x="444333" y="164242"/>
                    <a:pt x="444333" y="263902"/>
                  </a:cubicBezTo>
                  <a:cubicBezTo>
                    <a:pt x="444333" y="315171"/>
                    <a:pt x="422926" y="361583"/>
                    <a:pt x="388387" y="394503"/>
                  </a:cubicBezTo>
                  <a:cubicBezTo>
                    <a:pt x="362662" y="419149"/>
                    <a:pt x="329382" y="436238"/>
                    <a:pt x="292505" y="44199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id="{81FCAFD5-70B1-CFC7-B6AE-345B2805E364}"/>
                </a:ext>
              </a:extLst>
            </p:cNvPr>
            <p:cNvSpPr/>
            <p:nvPr/>
          </p:nvSpPr>
          <p:spPr>
            <a:xfrm flipH="1">
              <a:off x="8559081" y="891904"/>
              <a:ext cx="1420427" cy="1420427"/>
            </a:xfrm>
            <a:custGeom>
              <a:avLst/>
              <a:gdLst>
                <a:gd name="connsiteX0" fmla="*/ 1419708 w 1420427"/>
                <a:gd name="connsiteY0" fmla="*/ 680352 h 1420427"/>
                <a:gd name="connsiteX1" fmla="*/ 740076 w 1420427"/>
                <a:gd name="connsiteY1" fmla="*/ 720 h 1420427"/>
                <a:gd name="connsiteX2" fmla="*/ 710214 w 1420427"/>
                <a:gd name="connsiteY2" fmla="*/ 0 h 1420427"/>
                <a:gd name="connsiteX3" fmla="*/ 13672 w 1420427"/>
                <a:gd name="connsiteY3" fmla="*/ 570438 h 1420427"/>
                <a:gd name="connsiteX4" fmla="*/ 0 w 1420427"/>
                <a:gd name="connsiteY4" fmla="*/ 710214 h 1420427"/>
                <a:gd name="connsiteX5" fmla="*/ 7196 w 1420427"/>
                <a:gd name="connsiteY5" fmla="*/ 811493 h 1420427"/>
                <a:gd name="connsiteX6" fmla="*/ 20328 w 1420427"/>
                <a:gd name="connsiteY6" fmla="*/ 879672 h 1420427"/>
                <a:gd name="connsiteX7" fmla="*/ 540756 w 1420427"/>
                <a:gd name="connsiteY7" fmla="*/ 1400100 h 1420427"/>
                <a:gd name="connsiteX8" fmla="*/ 608935 w 1420427"/>
                <a:gd name="connsiteY8" fmla="*/ 1413232 h 1420427"/>
                <a:gd name="connsiteX9" fmla="*/ 710214 w 1420427"/>
                <a:gd name="connsiteY9" fmla="*/ 1420427 h 1420427"/>
                <a:gd name="connsiteX10" fmla="*/ 716510 w 1420427"/>
                <a:gd name="connsiteY10" fmla="*/ 1420427 h 1420427"/>
                <a:gd name="connsiteX11" fmla="*/ 1420428 w 1420427"/>
                <a:gd name="connsiteY11" fmla="*/ 710214 h 1420427"/>
                <a:gd name="connsiteX12" fmla="*/ 1419708 w 1420427"/>
                <a:gd name="connsiteY12" fmla="*/ 680352 h 1420427"/>
                <a:gd name="connsiteX13" fmla="*/ 710214 w 1420427"/>
                <a:gd name="connsiteY13" fmla="*/ 1362682 h 1420427"/>
                <a:gd name="connsiteX14" fmla="*/ 671357 w 1420427"/>
                <a:gd name="connsiteY14" fmla="*/ 1361423 h 1420427"/>
                <a:gd name="connsiteX15" fmla="*/ 534279 w 1420427"/>
                <a:gd name="connsiteY15" fmla="*/ 1338577 h 1420427"/>
                <a:gd name="connsiteX16" fmla="*/ 448831 w 1420427"/>
                <a:gd name="connsiteY16" fmla="*/ 1308175 h 1420427"/>
                <a:gd name="connsiteX17" fmla="*/ 112253 w 1420427"/>
                <a:gd name="connsiteY17" fmla="*/ 971597 h 1420427"/>
                <a:gd name="connsiteX18" fmla="*/ 81851 w 1420427"/>
                <a:gd name="connsiteY18" fmla="*/ 886148 h 1420427"/>
                <a:gd name="connsiteX19" fmla="*/ 57745 w 1420427"/>
                <a:gd name="connsiteY19" fmla="*/ 710214 h 1420427"/>
                <a:gd name="connsiteX20" fmla="*/ 63142 w 1420427"/>
                <a:gd name="connsiteY20" fmla="*/ 626024 h 1420427"/>
                <a:gd name="connsiteX21" fmla="*/ 710214 w 1420427"/>
                <a:gd name="connsiteY21" fmla="*/ 57745 h 1420427"/>
                <a:gd name="connsiteX22" fmla="*/ 803758 w 1420427"/>
                <a:gd name="connsiteY22" fmla="*/ 64401 h 1420427"/>
                <a:gd name="connsiteX23" fmla="*/ 1356026 w 1420427"/>
                <a:gd name="connsiteY23" fmla="*/ 616670 h 1420427"/>
                <a:gd name="connsiteX24" fmla="*/ 1362682 w 1420427"/>
                <a:gd name="connsiteY24" fmla="*/ 710214 h 1420427"/>
                <a:gd name="connsiteX25" fmla="*/ 710214 w 1420427"/>
                <a:gd name="connsiteY25" fmla="*/ 1362682 h 142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0427" h="1420427">
                  <a:moveTo>
                    <a:pt x="1419708" y="680352"/>
                  </a:moveTo>
                  <a:cubicBezTo>
                    <a:pt x="1404597" y="311753"/>
                    <a:pt x="1108675" y="15830"/>
                    <a:pt x="740076" y="720"/>
                  </a:cubicBezTo>
                  <a:cubicBezTo>
                    <a:pt x="730182" y="180"/>
                    <a:pt x="720288" y="0"/>
                    <a:pt x="710214" y="0"/>
                  </a:cubicBezTo>
                  <a:cubicBezTo>
                    <a:pt x="365721" y="0"/>
                    <a:pt x="78613" y="245013"/>
                    <a:pt x="13672" y="570438"/>
                  </a:cubicBezTo>
                  <a:cubicBezTo>
                    <a:pt x="4677" y="615591"/>
                    <a:pt x="0" y="662362"/>
                    <a:pt x="0" y="710214"/>
                  </a:cubicBezTo>
                  <a:cubicBezTo>
                    <a:pt x="0" y="744573"/>
                    <a:pt x="2518" y="778393"/>
                    <a:pt x="7196" y="811493"/>
                  </a:cubicBezTo>
                  <a:cubicBezTo>
                    <a:pt x="10434" y="834519"/>
                    <a:pt x="14931" y="857365"/>
                    <a:pt x="20328" y="879672"/>
                  </a:cubicBezTo>
                  <a:cubicBezTo>
                    <a:pt x="82930" y="1135838"/>
                    <a:pt x="284589" y="1337497"/>
                    <a:pt x="540756" y="1400100"/>
                  </a:cubicBezTo>
                  <a:cubicBezTo>
                    <a:pt x="563062" y="1405496"/>
                    <a:pt x="585908" y="1409994"/>
                    <a:pt x="608935" y="1413232"/>
                  </a:cubicBezTo>
                  <a:cubicBezTo>
                    <a:pt x="642035" y="1417909"/>
                    <a:pt x="675854" y="1420427"/>
                    <a:pt x="710214" y="1420427"/>
                  </a:cubicBezTo>
                  <a:lnTo>
                    <a:pt x="716510" y="1420427"/>
                  </a:lnTo>
                  <a:cubicBezTo>
                    <a:pt x="1105976" y="1417010"/>
                    <a:pt x="1420428" y="1100580"/>
                    <a:pt x="1420428" y="710214"/>
                  </a:cubicBezTo>
                  <a:cubicBezTo>
                    <a:pt x="1420428" y="700140"/>
                    <a:pt x="1420248" y="690246"/>
                    <a:pt x="1419708" y="680352"/>
                  </a:cubicBezTo>
                  <a:close/>
                  <a:moveTo>
                    <a:pt x="710214" y="1362682"/>
                  </a:moveTo>
                  <a:cubicBezTo>
                    <a:pt x="697262" y="1362682"/>
                    <a:pt x="684309" y="1362322"/>
                    <a:pt x="671357" y="1361423"/>
                  </a:cubicBezTo>
                  <a:cubicBezTo>
                    <a:pt x="624225" y="1358725"/>
                    <a:pt x="578353" y="1350989"/>
                    <a:pt x="534279" y="1338577"/>
                  </a:cubicBezTo>
                  <a:cubicBezTo>
                    <a:pt x="504957" y="1330482"/>
                    <a:pt x="476354" y="1320228"/>
                    <a:pt x="448831" y="1308175"/>
                  </a:cubicBezTo>
                  <a:cubicBezTo>
                    <a:pt x="298621" y="1242514"/>
                    <a:pt x="177913" y="1121807"/>
                    <a:pt x="112253" y="971597"/>
                  </a:cubicBezTo>
                  <a:cubicBezTo>
                    <a:pt x="100200" y="944073"/>
                    <a:pt x="89946" y="915471"/>
                    <a:pt x="81851" y="886148"/>
                  </a:cubicBezTo>
                  <a:cubicBezTo>
                    <a:pt x="66020" y="830202"/>
                    <a:pt x="57745" y="771197"/>
                    <a:pt x="57745" y="710214"/>
                  </a:cubicBezTo>
                  <a:cubicBezTo>
                    <a:pt x="57745" y="681791"/>
                    <a:pt x="59544" y="653548"/>
                    <a:pt x="63142" y="626024"/>
                  </a:cubicBezTo>
                  <a:cubicBezTo>
                    <a:pt x="104517" y="305457"/>
                    <a:pt x="378493" y="57745"/>
                    <a:pt x="710214" y="57745"/>
                  </a:cubicBezTo>
                  <a:cubicBezTo>
                    <a:pt x="742055" y="57745"/>
                    <a:pt x="773176" y="60084"/>
                    <a:pt x="803758" y="64401"/>
                  </a:cubicBezTo>
                  <a:cubicBezTo>
                    <a:pt x="1089246" y="105417"/>
                    <a:pt x="1315011" y="331181"/>
                    <a:pt x="1356026" y="616670"/>
                  </a:cubicBezTo>
                  <a:cubicBezTo>
                    <a:pt x="1360344" y="647251"/>
                    <a:pt x="1362682" y="678373"/>
                    <a:pt x="1362682" y="710214"/>
                  </a:cubicBezTo>
                  <a:cubicBezTo>
                    <a:pt x="1362682" y="1070537"/>
                    <a:pt x="1070538" y="1362682"/>
                    <a:pt x="710214" y="1362682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0" name="Freeform: Shape 40">
              <a:extLst>
                <a:ext uri="{FF2B5EF4-FFF2-40B4-BE49-F238E27FC236}">
                  <a16:creationId xmlns:a16="http://schemas.microsoft.com/office/drawing/2014/main" id="{F1113073-8A53-5648-8D29-688BF62C3037}"/>
                </a:ext>
              </a:extLst>
            </p:cNvPr>
            <p:cNvSpPr/>
            <p:nvPr/>
          </p:nvSpPr>
          <p:spPr>
            <a:xfrm flipH="1">
              <a:off x="8732317" y="1064960"/>
              <a:ext cx="1074135" cy="1074315"/>
            </a:xfrm>
            <a:custGeom>
              <a:avLst/>
              <a:gdLst>
                <a:gd name="connsiteX0" fmla="*/ 993904 w 1074135"/>
                <a:gd name="connsiteY0" fmla="*/ 254547 h 1074315"/>
                <a:gd name="connsiteX1" fmla="*/ 819768 w 1074135"/>
                <a:gd name="connsiteY1" fmla="*/ 80412 h 1074315"/>
                <a:gd name="connsiteX2" fmla="*/ 537158 w 1074135"/>
                <a:gd name="connsiteY2" fmla="*/ 0 h 1074315"/>
                <a:gd name="connsiteX3" fmla="*/ 0 w 1074135"/>
                <a:gd name="connsiteY3" fmla="*/ 537158 h 1074315"/>
                <a:gd name="connsiteX4" fmla="*/ 1799 w 1074135"/>
                <a:gd name="connsiteY4" fmla="*/ 580871 h 1074315"/>
                <a:gd name="connsiteX5" fmla="*/ 394144 w 1074135"/>
                <a:gd name="connsiteY5" fmla="*/ 1054887 h 1074315"/>
                <a:gd name="connsiteX6" fmla="*/ 394144 w 1074135"/>
                <a:gd name="connsiteY6" fmla="*/ 1054887 h 1074315"/>
                <a:gd name="connsiteX7" fmla="*/ 536978 w 1074135"/>
                <a:gd name="connsiteY7" fmla="*/ 1074315 h 1074315"/>
                <a:gd name="connsiteX8" fmla="*/ 1074136 w 1074135"/>
                <a:gd name="connsiteY8" fmla="*/ 537158 h 1074315"/>
                <a:gd name="connsiteX9" fmla="*/ 993724 w 1074135"/>
                <a:gd name="connsiteY9" fmla="*/ 254547 h 1074315"/>
                <a:gd name="connsiteX10" fmla="*/ 537158 w 1074135"/>
                <a:gd name="connsiteY10" fmla="*/ 1013152 h 1074315"/>
                <a:gd name="connsiteX11" fmla="*/ 318589 w 1074135"/>
                <a:gd name="connsiteY11" fmla="*/ 960084 h 1074315"/>
                <a:gd name="connsiteX12" fmla="*/ 318409 w 1074135"/>
                <a:gd name="connsiteY12" fmla="*/ 960084 h 1074315"/>
                <a:gd name="connsiteX13" fmla="*/ 318229 w 1074135"/>
                <a:gd name="connsiteY13" fmla="*/ 959904 h 1074315"/>
                <a:gd name="connsiteX14" fmla="*/ 80951 w 1074135"/>
                <a:gd name="connsiteY14" fmla="*/ 673156 h 1074315"/>
                <a:gd name="connsiteX15" fmla="*/ 80951 w 1074135"/>
                <a:gd name="connsiteY15" fmla="*/ 673156 h 1074315"/>
                <a:gd name="connsiteX16" fmla="*/ 61163 w 1074135"/>
                <a:gd name="connsiteY16" fmla="*/ 537158 h 1074315"/>
                <a:gd name="connsiteX17" fmla="*/ 537158 w 1074135"/>
                <a:gd name="connsiteY17" fmla="*/ 61163 h 1074315"/>
                <a:gd name="connsiteX18" fmla="*/ 1013152 w 1074135"/>
                <a:gd name="connsiteY18" fmla="*/ 537158 h 1074315"/>
                <a:gd name="connsiteX19" fmla="*/ 537158 w 1074135"/>
                <a:gd name="connsiteY19" fmla="*/ 1013152 h 10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4135" h="1074315">
                  <a:moveTo>
                    <a:pt x="993904" y="254547"/>
                  </a:moveTo>
                  <a:cubicBezTo>
                    <a:pt x="950190" y="183850"/>
                    <a:pt x="890466" y="124125"/>
                    <a:pt x="819768" y="80412"/>
                  </a:cubicBezTo>
                  <a:cubicBezTo>
                    <a:pt x="737737" y="29322"/>
                    <a:pt x="640955" y="0"/>
                    <a:pt x="537158" y="0"/>
                  </a:cubicBezTo>
                  <a:cubicBezTo>
                    <a:pt x="240516" y="0"/>
                    <a:pt x="0" y="240516"/>
                    <a:pt x="0" y="537158"/>
                  </a:cubicBezTo>
                  <a:cubicBezTo>
                    <a:pt x="0" y="551909"/>
                    <a:pt x="540" y="566480"/>
                    <a:pt x="1799" y="580871"/>
                  </a:cubicBezTo>
                  <a:cubicBezTo>
                    <a:pt x="20148" y="808615"/>
                    <a:pt x="180432" y="996062"/>
                    <a:pt x="394144" y="1054887"/>
                  </a:cubicBezTo>
                  <a:lnTo>
                    <a:pt x="394144" y="1054887"/>
                  </a:lnTo>
                  <a:cubicBezTo>
                    <a:pt x="439656" y="1067659"/>
                    <a:pt x="487508" y="1074315"/>
                    <a:pt x="536978" y="1074315"/>
                  </a:cubicBezTo>
                  <a:cubicBezTo>
                    <a:pt x="833620" y="1074315"/>
                    <a:pt x="1074136" y="833800"/>
                    <a:pt x="1074136" y="537158"/>
                  </a:cubicBezTo>
                  <a:cubicBezTo>
                    <a:pt x="1074136" y="433360"/>
                    <a:pt x="1044813" y="336578"/>
                    <a:pt x="993724" y="254547"/>
                  </a:cubicBezTo>
                  <a:close/>
                  <a:moveTo>
                    <a:pt x="537158" y="1013152"/>
                  </a:moveTo>
                  <a:cubicBezTo>
                    <a:pt x="458185" y="1013152"/>
                    <a:pt x="384070" y="993903"/>
                    <a:pt x="318589" y="960084"/>
                  </a:cubicBezTo>
                  <a:lnTo>
                    <a:pt x="318409" y="960084"/>
                  </a:lnTo>
                  <a:cubicBezTo>
                    <a:pt x="318409" y="960084"/>
                    <a:pt x="318229" y="959904"/>
                    <a:pt x="318229" y="959904"/>
                  </a:cubicBezTo>
                  <a:cubicBezTo>
                    <a:pt x="204717" y="901079"/>
                    <a:pt x="117829" y="797821"/>
                    <a:pt x="80951" y="673156"/>
                  </a:cubicBezTo>
                  <a:lnTo>
                    <a:pt x="80951" y="673156"/>
                  </a:lnTo>
                  <a:cubicBezTo>
                    <a:pt x="67999" y="629982"/>
                    <a:pt x="61163" y="584469"/>
                    <a:pt x="61163" y="537158"/>
                  </a:cubicBezTo>
                  <a:cubicBezTo>
                    <a:pt x="61163" y="274335"/>
                    <a:pt x="274335" y="61163"/>
                    <a:pt x="537158" y="61163"/>
                  </a:cubicBezTo>
                  <a:cubicBezTo>
                    <a:pt x="799980" y="61163"/>
                    <a:pt x="1013152" y="274335"/>
                    <a:pt x="1013152" y="537158"/>
                  </a:cubicBezTo>
                  <a:cubicBezTo>
                    <a:pt x="1013152" y="799980"/>
                    <a:pt x="799980" y="1013152"/>
                    <a:pt x="537158" y="1013152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6" name="Freeform: Shape 41">
              <a:extLst>
                <a:ext uri="{FF2B5EF4-FFF2-40B4-BE49-F238E27FC236}">
                  <a16:creationId xmlns:a16="http://schemas.microsoft.com/office/drawing/2014/main" id="{28636BDB-56DF-0791-3116-756A8C1D94DE}"/>
                </a:ext>
              </a:extLst>
            </p:cNvPr>
            <p:cNvSpPr/>
            <p:nvPr/>
          </p:nvSpPr>
          <p:spPr>
            <a:xfrm flipH="1">
              <a:off x="8930378" y="1263201"/>
              <a:ext cx="677833" cy="677833"/>
            </a:xfrm>
            <a:custGeom>
              <a:avLst/>
              <a:gdLst>
                <a:gd name="connsiteX0" fmla="*/ 338917 w 677833"/>
                <a:gd name="connsiteY0" fmla="*/ 0 h 677833"/>
                <a:gd name="connsiteX1" fmla="*/ 0 w 677833"/>
                <a:gd name="connsiteY1" fmla="*/ 338917 h 677833"/>
                <a:gd name="connsiteX2" fmla="*/ 338917 w 677833"/>
                <a:gd name="connsiteY2" fmla="*/ 677833 h 677833"/>
                <a:gd name="connsiteX3" fmla="*/ 677833 w 677833"/>
                <a:gd name="connsiteY3" fmla="*/ 338917 h 677833"/>
                <a:gd name="connsiteX4" fmla="*/ 338917 w 677833"/>
                <a:gd name="connsiteY4" fmla="*/ 0 h 677833"/>
                <a:gd name="connsiteX5" fmla="*/ 338917 w 677833"/>
                <a:gd name="connsiteY5" fmla="*/ 619008 h 677833"/>
                <a:gd name="connsiteX6" fmla="*/ 58825 w 677833"/>
                <a:gd name="connsiteY6" fmla="*/ 338917 h 677833"/>
                <a:gd name="connsiteX7" fmla="*/ 338917 w 677833"/>
                <a:gd name="connsiteY7" fmla="*/ 58825 h 677833"/>
                <a:gd name="connsiteX8" fmla="*/ 619008 w 677833"/>
                <a:gd name="connsiteY8" fmla="*/ 338917 h 677833"/>
                <a:gd name="connsiteX9" fmla="*/ 338917 w 677833"/>
                <a:gd name="connsiteY9" fmla="*/ 619008 h 67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833" h="677833">
                  <a:moveTo>
                    <a:pt x="338917" y="0"/>
                  </a:moveTo>
                  <a:cubicBezTo>
                    <a:pt x="151829" y="0"/>
                    <a:pt x="0" y="151829"/>
                    <a:pt x="0" y="338917"/>
                  </a:cubicBezTo>
                  <a:cubicBezTo>
                    <a:pt x="0" y="526004"/>
                    <a:pt x="151829" y="677833"/>
                    <a:pt x="338917" y="677833"/>
                  </a:cubicBezTo>
                  <a:cubicBezTo>
                    <a:pt x="526004" y="677833"/>
                    <a:pt x="677833" y="526184"/>
                    <a:pt x="677833" y="338917"/>
                  </a:cubicBezTo>
                  <a:cubicBezTo>
                    <a:pt x="677833" y="151649"/>
                    <a:pt x="526184" y="0"/>
                    <a:pt x="338917" y="0"/>
                  </a:cubicBezTo>
                  <a:close/>
                  <a:moveTo>
                    <a:pt x="338917" y="619008"/>
                  </a:moveTo>
                  <a:cubicBezTo>
                    <a:pt x="184209" y="619008"/>
                    <a:pt x="58825" y="493624"/>
                    <a:pt x="58825" y="338917"/>
                  </a:cubicBezTo>
                  <a:cubicBezTo>
                    <a:pt x="58825" y="184209"/>
                    <a:pt x="184209" y="58825"/>
                    <a:pt x="338917" y="58825"/>
                  </a:cubicBezTo>
                  <a:cubicBezTo>
                    <a:pt x="493624" y="58825"/>
                    <a:pt x="619008" y="184209"/>
                    <a:pt x="619008" y="338917"/>
                  </a:cubicBezTo>
                  <a:cubicBezTo>
                    <a:pt x="619008" y="493624"/>
                    <a:pt x="493624" y="619008"/>
                    <a:pt x="338917" y="619008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7" name="Freeform: Shape 42">
              <a:extLst>
                <a:ext uri="{FF2B5EF4-FFF2-40B4-BE49-F238E27FC236}">
                  <a16:creationId xmlns:a16="http://schemas.microsoft.com/office/drawing/2014/main" id="{FBDECF47-CED5-1263-9954-DBF9AB295A63}"/>
                </a:ext>
              </a:extLst>
            </p:cNvPr>
            <p:cNvSpPr/>
            <p:nvPr/>
          </p:nvSpPr>
          <p:spPr>
            <a:xfrm flipH="1">
              <a:off x="9102175" y="1434998"/>
              <a:ext cx="334239" cy="334239"/>
            </a:xfrm>
            <a:custGeom>
              <a:avLst/>
              <a:gdLst>
                <a:gd name="connsiteX0" fmla="*/ 167120 w 334239"/>
                <a:gd name="connsiteY0" fmla="*/ 0 h 334239"/>
                <a:gd name="connsiteX1" fmla="*/ 0 w 334239"/>
                <a:gd name="connsiteY1" fmla="*/ 167120 h 334239"/>
                <a:gd name="connsiteX2" fmla="*/ 167120 w 334239"/>
                <a:gd name="connsiteY2" fmla="*/ 334239 h 334239"/>
                <a:gd name="connsiteX3" fmla="*/ 334239 w 334239"/>
                <a:gd name="connsiteY3" fmla="*/ 167120 h 334239"/>
                <a:gd name="connsiteX4" fmla="*/ 167120 w 334239"/>
                <a:gd name="connsiteY4" fmla="*/ 0 h 334239"/>
                <a:gd name="connsiteX5" fmla="*/ 167120 w 334239"/>
                <a:gd name="connsiteY5" fmla="*/ 281351 h 334239"/>
                <a:gd name="connsiteX6" fmla="*/ 52888 w 334239"/>
                <a:gd name="connsiteY6" fmla="*/ 167120 h 334239"/>
                <a:gd name="connsiteX7" fmla="*/ 167120 w 334239"/>
                <a:gd name="connsiteY7" fmla="*/ 52888 h 334239"/>
                <a:gd name="connsiteX8" fmla="*/ 281351 w 334239"/>
                <a:gd name="connsiteY8" fmla="*/ 167120 h 334239"/>
                <a:gd name="connsiteX9" fmla="*/ 167120 w 334239"/>
                <a:gd name="connsiteY9" fmla="*/ 281351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239" h="334239">
                  <a:moveTo>
                    <a:pt x="167120" y="0"/>
                  </a:moveTo>
                  <a:cubicBezTo>
                    <a:pt x="74835" y="0"/>
                    <a:pt x="0" y="74835"/>
                    <a:pt x="0" y="167120"/>
                  </a:cubicBezTo>
                  <a:cubicBezTo>
                    <a:pt x="0" y="259404"/>
                    <a:pt x="74835" y="334239"/>
                    <a:pt x="167120" y="334239"/>
                  </a:cubicBezTo>
                  <a:cubicBezTo>
                    <a:pt x="259405" y="334239"/>
                    <a:pt x="334239" y="259404"/>
                    <a:pt x="334239" y="167120"/>
                  </a:cubicBezTo>
                  <a:cubicBezTo>
                    <a:pt x="334239" y="74835"/>
                    <a:pt x="259405" y="0"/>
                    <a:pt x="167120" y="0"/>
                  </a:cubicBezTo>
                  <a:close/>
                  <a:moveTo>
                    <a:pt x="167120" y="281351"/>
                  </a:moveTo>
                  <a:cubicBezTo>
                    <a:pt x="104158" y="281351"/>
                    <a:pt x="52888" y="230262"/>
                    <a:pt x="52888" y="167120"/>
                  </a:cubicBezTo>
                  <a:cubicBezTo>
                    <a:pt x="52888" y="103978"/>
                    <a:pt x="104158" y="52888"/>
                    <a:pt x="167120" y="52888"/>
                  </a:cubicBezTo>
                  <a:cubicBezTo>
                    <a:pt x="230082" y="52888"/>
                    <a:pt x="281351" y="104158"/>
                    <a:pt x="281351" y="167120"/>
                  </a:cubicBezTo>
                  <a:cubicBezTo>
                    <a:pt x="281351" y="230082"/>
                    <a:pt x="230262" y="281351"/>
                    <a:pt x="167120" y="281351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8" name="Freeform: Shape 43">
              <a:extLst>
                <a:ext uri="{FF2B5EF4-FFF2-40B4-BE49-F238E27FC236}">
                  <a16:creationId xmlns:a16="http://schemas.microsoft.com/office/drawing/2014/main" id="{A7D683D5-27F9-55A9-1CDB-7B486D835525}"/>
                </a:ext>
              </a:extLst>
            </p:cNvPr>
            <p:cNvSpPr/>
            <p:nvPr/>
          </p:nvSpPr>
          <p:spPr>
            <a:xfrm flipH="1">
              <a:off x="11134328" y="2879711"/>
              <a:ext cx="347099" cy="363232"/>
            </a:xfrm>
            <a:custGeom>
              <a:avLst/>
              <a:gdLst>
                <a:gd name="connsiteX0" fmla="*/ 323086 w 347099"/>
                <a:gd name="connsiteY0" fmla="*/ 16010 h 363232"/>
                <a:gd name="connsiteX1" fmla="*/ 0 w 347099"/>
                <a:gd name="connsiteY1" fmla="*/ 339096 h 363232"/>
                <a:gd name="connsiteX2" fmla="*/ 276674 w 347099"/>
                <a:gd name="connsiteY2" fmla="*/ 292684 h 363232"/>
                <a:gd name="connsiteX3" fmla="*/ 314631 w 347099"/>
                <a:gd name="connsiteY3" fmla="*/ 0 h 363232"/>
                <a:gd name="connsiteX4" fmla="*/ 323086 w 347099"/>
                <a:gd name="connsiteY4" fmla="*/ 15831 h 36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099" h="363232">
                  <a:moveTo>
                    <a:pt x="323086" y="16010"/>
                  </a:moveTo>
                  <a:lnTo>
                    <a:pt x="0" y="339096"/>
                  </a:lnTo>
                  <a:cubicBezTo>
                    <a:pt x="90126" y="382630"/>
                    <a:pt x="202199" y="367340"/>
                    <a:pt x="276674" y="292684"/>
                  </a:cubicBezTo>
                  <a:cubicBezTo>
                    <a:pt x="355647" y="213712"/>
                    <a:pt x="368059" y="92644"/>
                    <a:pt x="314631" y="0"/>
                  </a:cubicBezTo>
                  <a:cubicBezTo>
                    <a:pt x="317689" y="5217"/>
                    <a:pt x="320388" y="10434"/>
                    <a:pt x="323086" y="15831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9" name="Freeform: Shape 44">
              <a:extLst>
                <a:ext uri="{FF2B5EF4-FFF2-40B4-BE49-F238E27FC236}">
                  <a16:creationId xmlns:a16="http://schemas.microsoft.com/office/drawing/2014/main" id="{57363D35-7871-51F3-4438-4E24FBF9D3F8}"/>
                </a:ext>
              </a:extLst>
            </p:cNvPr>
            <p:cNvSpPr/>
            <p:nvPr/>
          </p:nvSpPr>
          <p:spPr>
            <a:xfrm flipH="1">
              <a:off x="11168776" y="2863161"/>
              <a:ext cx="8454" cy="13132"/>
            </a:xfrm>
            <a:custGeom>
              <a:avLst/>
              <a:gdLst>
                <a:gd name="connsiteX0" fmla="*/ 0 w 8454"/>
                <a:gd name="connsiteY0" fmla="*/ 0 h 13132"/>
                <a:gd name="connsiteX1" fmla="*/ 8455 w 8454"/>
                <a:gd name="connsiteY1" fmla="*/ 13132 h 13132"/>
                <a:gd name="connsiteX2" fmla="*/ 0 w 8454"/>
                <a:gd name="connsiteY2" fmla="*/ 0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54" h="13132">
                  <a:moveTo>
                    <a:pt x="0" y="0"/>
                  </a:moveTo>
                  <a:cubicBezTo>
                    <a:pt x="2878" y="4317"/>
                    <a:pt x="5757" y="8635"/>
                    <a:pt x="8455" y="13132"/>
                  </a:cubicBezTo>
                  <a:cubicBezTo>
                    <a:pt x="5757" y="8635"/>
                    <a:pt x="3058" y="4317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0" name="Freeform: Shape 45">
              <a:extLst>
                <a:ext uri="{FF2B5EF4-FFF2-40B4-BE49-F238E27FC236}">
                  <a16:creationId xmlns:a16="http://schemas.microsoft.com/office/drawing/2014/main" id="{E4F9F611-49FD-78DF-D45A-E3E1300B08A5}"/>
                </a:ext>
              </a:extLst>
            </p:cNvPr>
            <p:cNvSpPr/>
            <p:nvPr/>
          </p:nvSpPr>
          <p:spPr>
            <a:xfrm flipH="1">
              <a:off x="11182807" y="2846611"/>
              <a:ext cx="7015" cy="9354"/>
            </a:xfrm>
            <a:custGeom>
              <a:avLst/>
              <a:gdLst>
                <a:gd name="connsiteX0" fmla="*/ 0 w 7015"/>
                <a:gd name="connsiteY0" fmla="*/ 0 h 9354"/>
                <a:gd name="connsiteX1" fmla="*/ 7016 w 7015"/>
                <a:gd name="connsiteY1" fmla="*/ 9354 h 9354"/>
                <a:gd name="connsiteX2" fmla="*/ 0 w 7015"/>
                <a:gd name="connsiteY2" fmla="*/ 0 h 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5" h="9354">
                  <a:moveTo>
                    <a:pt x="0" y="0"/>
                  </a:moveTo>
                  <a:cubicBezTo>
                    <a:pt x="2518" y="3058"/>
                    <a:pt x="4857" y="6116"/>
                    <a:pt x="7016" y="9354"/>
                  </a:cubicBezTo>
                  <a:cubicBezTo>
                    <a:pt x="4677" y="6296"/>
                    <a:pt x="2339" y="305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1" name="Freeform: Shape 46">
              <a:extLst>
                <a:ext uri="{FF2B5EF4-FFF2-40B4-BE49-F238E27FC236}">
                  <a16:creationId xmlns:a16="http://schemas.microsoft.com/office/drawing/2014/main" id="{1AEC9D1A-6AAE-042F-1ADB-BE8D4544D14C}"/>
                </a:ext>
              </a:extLst>
            </p:cNvPr>
            <p:cNvSpPr/>
            <p:nvPr/>
          </p:nvSpPr>
          <p:spPr>
            <a:xfrm rot="2700000" flipH="1">
              <a:off x="11200464" y="2851149"/>
              <a:ext cx="484269" cy="166939"/>
            </a:xfrm>
            <a:custGeom>
              <a:avLst/>
              <a:gdLst>
                <a:gd name="connsiteX0" fmla="*/ 0 w 484269"/>
                <a:gd name="connsiteY0" fmla="*/ 0 h 166939"/>
                <a:gd name="connsiteX1" fmla="*/ 484270 w 484269"/>
                <a:gd name="connsiteY1" fmla="*/ 0 h 166939"/>
                <a:gd name="connsiteX2" fmla="*/ 484270 w 484269"/>
                <a:gd name="connsiteY2" fmla="*/ 166940 h 166939"/>
                <a:gd name="connsiteX3" fmla="*/ 0 w 484269"/>
                <a:gd name="connsiteY3" fmla="*/ 166940 h 16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269" h="166939">
                  <a:moveTo>
                    <a:pt x="0" y="0"/>
                  </a:moveTo>
                  <a:lnTo>
                    <a:pt x="484270" y="0"/>
                  </a:lnTo>
                  <a:lnTo>
                    <a:pt x="484270" y="166940"/>
                  </a:lnTo>
                  <a:lnTo>
                    <a:pt x="0" y="166940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2" name="Freeform: Shape 47">
              <a:extLst>
                <a:ext uri="{FF2B5EF4-FFF2-40B4-BE49-F238E27FC236}">
                  <a16:creationId xmlns:a16="http://schemas.microsoft.com/office/drawing/2014/main" id="{42FAB161-C6E7-0096-181A-BE981DA57E46}"/>
                </a:ext>
              </a:extLst>
            </p:cNvPr>
            <p:cNvSpPr/>
            <p:nvPr/>
          </p:nvSpPr>
          <p:spPr>
            <a:xfrm flipH="1">
              <a:off x="11521363" y="3187326"/>
              <a:ext cx="9174" cy="7016"/>
            </a:xfrm>
            <a:custGeom>
              <a:avLst/>
              <a:gdLst>
                <a:gd name="connsiteX0" fmla="*/ 9174 w 9174"/>
                <a:gd name="connsiteY0" fmla="*/ 7016 h 7016"/>
                <a:gd name="connsiteX1" fmla="*/ 0 w 9174"/>
                <a:gd name="connsiteY1" fmla="*/ 0 h 7016"/>
                <a:gd name="connsiteX2" fmla="*/ 9174 w 9174"/>
                <a:gd name="connsiteY2" fmla="*/ 7016 h 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74" h="7016">
                  <a:moveTo>
                    <a:pt x="9174" y="7016"/>
                  </a:moveTo>
                  <a:cubicBezTo>
                    <a:pt x="6116" y="4677"/>
                    <a:pt x="3058" y="2519"/>
                    <a:pt x="0" y="0"/>
                  </a:cubicBezTo>
                  <a:cubicBezTo>
                    <a:pt x="3058" y="2519"/>
                    <a:pt x="6116" y="4677"/>
                    <a:pt x="9174" y="7016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3" name="Freeform: Shape 48">
              <a:extLst>
                <a:ext uri="{FF2B5EF4-FFF2-40B4-BE49-F238E27FC236}">
                  <a16:creationId xmlns:a16="http://schemas.microsoft.com/office/drawing/2014/main" id="{02793FBA-EBE7-8D0B-0250-0B69EE6D1906}"/>
                </a:ext>
              </a:extLst>
            </p:cNvPr>
            <p:cNvSpPr/>
            <p:nvPr/>
          </p:nvSpPr>
          <p:spPr>
            <a:xfrm flipH="1">
              <a:off x="11500856" y="3199919"/>
              <a:ext cx="12952" cy="8274"/>
            </a:xfrm>
            <a:custGeom>
              <a:avLst/>
              <a:gdLst>
                <a:gd name="connsiteX0" fmla="*/ 12952 w 12952"/>
                <a:gd name="connsiteY0" fmla="*/ 8275 h 8274"/>
                <a:gd name="connsiteX1" fmla="*/ 0 w 12952"/>
                <a:gd name="connsiteY1" fmla="*/ 0 h 8274"/>
                <a:gd name="connsiteX2" fmla="*/ 12952 w 12952"/>
                <a:gd name="connsiteY2" fmla="*/ 8275 h 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2" h="8274">
                  <a:moveTo>
                    <a:pt x="12952" y="8275"/>
                  </a:moveTo>
                  <a:cubicBezTo>
                    <a:pt x="8635" y="5577"/>
                    <a:pt x="4138" y="2878"/>
                    <a:pt x="0" y="0"/>
                  </a:cubicBezTo>
                  <a:cubicBezTo>
                    <a:pt x="4317" y="2878"/>
                    <a:pt x="8635" y="5756"/>
                    <a:pt x="12952" y="827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4" name="Freeform: Shape 49">
              <a:extLst>
                <a:ext uri="{FF2B5EF4-FFF2-40B4-BE49-F238E27FC236}">
                  <a16:creationId xmlns:a16="http://schemas.microsoft.com/office/drawing/2014/main" id="{97E67AA4-DFBA-8FDD-2324-B5E0395EDD76}"/>
                </a:ext>
              </a:extLst>
            </p:cNvPr>
            <p:cNvSpPr/>
            <p:nvPr/>
          </p:nvSpPr>
          <p:spPr>
            <a:xfrm flipH="1">
              <a:off x="11481427" y="3210353"/>
              <a:ext cx="15830" cy="8454"/>
            </a:xfrm>
            <a:custGeom>
              <a:avLst/>
              <a:gdLst>
                <a:gd name="connsiteX0" fmla="*/ 15831 w 15830"/>
                <a:gd name="connsiteY0" fmla="*/ 8455 h 8454"/>
                <a:gd name="connsiteX1" fmla="*/ 0 w 15830"/>
                <a:gd name="connsiteY1" fmla="*/ 0 h 8454"/>
                <a:gd name="connsiteX2" fmla="*/ 15831 w 15830"/>
                <a:gd name="connsiteY2" fmla="*/ 8455 h 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30" h="8454">
                  <a:moveTo>
                    <a:pt x="15831" y="8455"/>
                  </a:moveTo>
                  <a:cubicBezTo>
                    <a:pt x="10434" y="5936"/>
                    <a:pt x="5217" y="3058"/>
                    <a:pt x="0" y="0"/>
                  </a:cubicBezTo>
                  <a:cubicBezTo>
                    <a:pt x="5217" y="3058"/>
                    <a:pt x="10434" y="5756"/>
                    <a:pt x="15831" y="845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49983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" name="Freeform: Shape 50">
              <a:extLst>
                <a:ext uri="{FF2B5EF4-FFF2-40B4-BE49-F238E27FC236}">
                  <a16:creationId xmlns:a16="http://schemas.microsoft.com/office/drawing/2014/main" id="{0BAE3C18-70B9-E263-BDB5-8672B7B911CE}"/>
                </a:ext>
              </a:extLst>
            </p:cNvPr>
            <p:cNvSpPr/>
            <p:nvPr/>
          </p:nvSpPr>
          <p:spPr>
            <a:xfrm flipH="1">
              <a:off x="11394000" y="2459124"/>
              <a:ext cx="460343" cy="524025"/>
            </a:xfrm>
            <a:custGeom>
              <a:avLst/>
              <a:gdLst>
                <a:gd name="connsiteX0" fmla="*/ 0 w 460343"/>
                <a:gd name="connsiteY0" fmla="*/ 406016 h 524025"/>
                <a:gd name="connsiteX1" fmla="*/ 118009 w 460343"/>
                <a:gd name="connsiteY1" fmla="*/ 524026 h 524025"/>
                <a:gd name="connsiteX2" fmla="*/ 460344 w 460343"/>
                <a:gd name="connsiteY2" fmla="*/ 181691 h 524025"/>
                <a:gd name="connsiteX3" fmla="*/ 278833 w 460343"/>
                <a:gd name="connsiteY3" fmla="*/ 0 h 524025"/>
                <a:gd name="connsiteX4" fmla="*/ 342335 w 460343"/>
                <a:gd name="connsiteY4" fmla="*/ 63682 h 524025"/>
                <a:gd name="connsiteX5" fmla="*/ 0 w 46034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343" h="524025">
                  <a:moveTo>
                    <a:pt x="0" y="406016"/>
                  </a:moveTo>
                  <a:lnTo>
                    <a:pt x="118009" y="524026"/>
                  </a:lnTo>
                  <a:lnTo>
                    <a:pt x="460344" y="181691"/>
                  </a:lnTo>
                  <a:lnTo>
                    <a:pt x="278833" y="0"/>
                  </a:lnTo>
                  <a:lnTo>
                    <a:pt x="342335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6" name="Freeform: Shape 51">
              <a:extLst>
                <a:ext uri="{FF2B5EF4-FFF2-40B4-BE49-F238E27FC236}">
                  <a16:creationId xmlns:a16="http://schemas.microsoft.com/office/drawing/2014/main" id="{A8DB4DAB-E567-81E3-0478-FF4297E5D92B}"/>
                </a:ext>
              </a:extLst>
            </p:cNvPr>
            <p:cNvSpPr/>
            <p:nvPr/>
          </p:nvSpPr>
          <p:spPr>
            <a:xfrm flipH="1">
              <a:off x="11575511" y="2277433"/>
              <a:ext cx="460523" cy="524025"/>
            </a:xfrm>
            <a:custGeom>
              <a:avLst/>
              <a:gdLst>
                <a:gd name="connsiteX0" fmla="*/ 0 w 460523"/>
                <a:gd name="connsiteY0" fmla="*/ 406016 h 524025"/>
                <a:gd name="connsiteX1" fmla="*/ 118009 w 460523"/>
                <a:gd name="connsiteY1" fmla="*/ 524025 h 524025"/>
                <a:gd name="connsiteX2" fmla="*/ 460524 w 460523"/>
                <a:gd name="connsiteY2" fmla="*/ 181691 h 524025"/>
                <a:gd name="connsiteX3" fmla="*/ 278833 w 460523"/>
                <a:gd name="connsiteY3" fmla="*/ 0 h 524025"/>
                <a:gd name="connsiteX4" fmla="*/ 342514 w 460523"/>
                <a:gd name="connsiteY4" fmla="*/ 63682 h 524025"/>
                <a:gd name="connsiteX5" fmla="*/ 0 w 46052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523" h="524025">
                  <a:moveTo>
                    <a:pt x="0" y="406016"/>
                  </a:moveTo>
                  <a:lnTo>
                    <a:pt x="118009" y="524025"/>
                  </a:lnTo>
                  <a:lnTo>
                    <a:pt x="460524" y="181691"/>
                  </a:lnTo>
                  <a:lnTo>
                    <a:pt x="278833" y="0"/>
                  </a:lnTo>
                  <a:lnTo>
                    <a:pt x="342514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7" name="Freeform: Shape 52">
              <a:extLst>
                <a:ext uri="{FF2B5EF4-FFF2-40B4-BE49-F238E27FC236}">
                  <a16:creationId xmlns:a16="http://schemas.microsoft.com/office/drawing/2014/main" id="{E669FF5B-FD42-D3E5-08B5-8EF27889B7FA}"/>
                </a:ext>
              </a:extLst>
            </p:cNvPr>
            <p:cNvSpPr/>
            <p:nvPr/>
          </p:nvSpPr>
          <p:spPr>
            <a:xfrm flipH="1">
              <a:off x="12120404" y="1853067"/>
              <a:ext cx="61163" cy="122326"/>
            </a:xfrm>
            <a:custGeom>
              <a:avLst/>
              <a:gdLst>
                <a:gd name="connsiteX0" fmla="*/ 61163 w 61163"/>
                <a:gd name="connsiteY0" fmla="*/ 61163 h 122326"/>
                <a:gd name="connsiteX1" fmla="*/ 0 w 61163"/>
                <a:gd name="connsiteY1" fmla="*/ 122327 h 122326"/>
                <a:gd name="connsiteX2" fmla="*/ 0 w 61163"/>
                <a:gd name="connsiteY2" fmla="*/ 0 h 122326"/>
                <a:gd name="connsiteX3" fmla="*/ 61163 w 61163"/>
                <a:gd name="connsiteY3" fmla="*/ 61163 h 12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3" h="122326">
                  <a:moveTo>
                    <a:pt x="61163" y="61163"/>
                  </a:moveTo>
                  <a:lnTo>
                    <a:pt x="0" y="122327"/>
                  </a:lnTo>
                  <a:lnTo>
                    <a:pt x="0" y="0"/>
                  </a:lnTo>
                  <a:lnTo>
                    <a:pt x="61163" y="61163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8" name="Freeform: Shape 53">
              <a:extLst>
                <a:ext uri="{FF2B5EF4-FFF2-40B4-BE49-F238E27FC236}">
                  <a16:creationId xmlns:a16="http://schemas.microsoft.com/office/drawing/2014/main" id="{42BDB9DF-6FE4-3FE5-7ECD-58AD508D384C}"/>
                </a:ext>
              </a:extLst>
            </p:cNvPr>
            <p:cNvSpPr/>
            <p:nvPr/>
          </p:nvSpPr>
          <p:spPr>
            <a:xfrm flipH="1">
              <a:off x="11938893" y="1977912"/>
              <a:ext cx="242674" cy="360683"/>
            </a:xfrm>
            <a:custGeom>
              <a:avLst/>
              <a:gdLst>
                <a:gd name="connsiteX0" fmla="*/ 0 w 242674"/>
                <a:gd name="connsiteY0" fmla="*/ 360684 h 360683"/>
                <a:gd name="connsiteX1" fmla="*/ 0 w 242674"/>
                <a:gd name="connsiteY1" fmla="*/ 124665 h 360683"/>
                <a:gd name="connsiteX2" fmla="*/ 124665 w 242674"/>
                <a:gd name="connsiteY2" fmla="*/ 0 h 360683"/>
                <a:gd name="connsiteX3" fmla="*/ 242674 w 242674"/>
                <a:gd name="connsiteY3" fmla="*/ 118009 h 360683"/>
                <a:gd name="connsiteX4" fmla="*/ 0 w 242674"/>
                <a:gd name="connsiteY4" fmla="*/ 360684 h 36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674" h="360683">
                  <a:moveTo>
                    <a:pt x="0" y="360684"/>
                  </a:moveTo>
                  <a:lnTo>
                    <a:pt x="0" y="124665"/>
                  </a:lnTo>
                  <a:lnTo>
                    <a:pt x="124665" y="0"/>
                  </a:lnTo>
                  <a:lnTo>
                    <a:pt x="242674" y="118009"/>
                  </a:lnTo>
                  <a:lnTo>
                    <a:pt x="0" y="360684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9" name="Freeform: Shape 54">
              <a:extLst>
                <a:ext uri="{FF2B5EF4-FFF2-40B4-BE49-F238E27FC236}">
                  <a16:creationId xmlns:a16="http://schemas.microsoft.com/office/drawing/2014/main" id="{EB5A16A6-1D30-EF35-8F3B-1B6C932C7D00}"/>
                </a:ext>
              </a:extLst>
            </p:cNvPr>
            <p:cNvSpPr/>
            <p:nvPr/>
          </p:nvSpPr>
          <p:spPr>
            <a:xfrm flipH="1">
              <a:off x="11757201" y="2159423"/>
              <a:ext cx="434799" cy="460523"/>
            </a:xfrm>
            <a:custGeom>
              <a:avLst/>
              <a:gdLst>
                <a:gd name="connsiteX0" fmla="*/ 434799 w 434799"/>
                <a:gd name="connsiteY0" fmla="*/ 118009 h 460523"/>
                <a:gd name="connsiteX1" fmla="*/ 354387 w 434799"/>
                <a:gd name="connsiteY1" fmla="*/ 198601 h 460523"/>
                <a:gd name="connsiteX2" fmla="*/ 283150 w 434799"/>
                <a:gd name="connsiteY2" fmla="*/ 269658 h 460523"/>
                <a:gd name="connsiteX3" fmla="*/ 282610 w 434799"/>
                <a:gd name="connsiteY3" fmla="*/ 270198 h 460523"/>
                <a:gd name="connsiteX4" fmla="*/ 92465 w 434799"/>
                <a:gd name="connsiteY4" fmla="*/ 460524 h 460523"/>
                <a:gd name="connsiteX5" fmla="*/ 0 w 434799"/>
                <a:gd name="connsiteY5" fmla="*/ 368059 h 460523"/>
                <a:gd name="connsiteX6" fmla="*/ 0 w 434799"/>
                <a:gd name="connsiteY6" fmla="*/ 316970 h 460523"/>
                <a:gd name="connsiteX7" fmla="*/ 10434 w 434799"/>
                <a:gd name="connsiteY7" fmla="*/ 306536 h 460523"/>
                <a:gd name="connsiteX8" fmla="*/ 164601 w 434799"/>
                <a:gd name="connsiteY8" fmla="*/ 152189 h 460523"/>
                <a:gd name="connsiteX9" fmla="*/ 165141 w 434799"/>
                <a:gd name="connsiteY9" fmla="*/ 151649 h 460523"/>
                <a:gd name="connsiteX10" fmla="*/ 236378 w 434799"/>
                <a:gd name="connsiteY10" fmla="*/ 80592 h 460523"/>
                <a:gd name="connsiteX11" fmla="*/ 316790 w 434799"/>
                <a:gd name="connsiteY11" fmla="*/ 0 h 460523"/>
                <a:gd name="connsiteX12" fmla="*/ 434799 w 434799"/>
                <a:gd name="connsiteY12" fmla="*/ 118009 h 46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4799" h="460523">
                  <a:moveTo>
                    <a:pt x="434799" y="118009"/>
                  </a:moveTo>
                  <a:lnTo>
                    <a:pt x="354387" y="198601"/>
                  </a:lnTo>
                  <a:lnTo>
                    <a:pt x="283150" y="269658"/>
                  </a:lnTo>
                  <a:lnTo>
                    <a:pt x="282610" y="270198"/>
                  </a:lnTo>
                  <a:lnTo>
                    <a:pt x="92465" y="460524"/>
                  </a:lnTo>
                  <a:lnTo>
                    <a:pt x="0" y="368059"/>
                  </a:lnTo>
                  <a:lnTo>
                    <a:pt x="0" y="316970"/>
                  </a:lnTo>
                  <a:lnTo>
                    <a:pt x="10434" y="306536"/>
                  </a:lnTo>
                  <a:lnTo>
                    <a:pt x="164601" y="152189"/>
                  </a:lnTo>
                  <a:lnTo>
                    <a:pt x="165141" y="151649"/>
                  </a:lnTo>
                  <a:lnTo>
                    <a:pt x="236378" y="80592"/>
                  </a:lnTo>
                  <a:lnTo>
                    <a:pt x="316790" y="0"/>
                  </a:lnTo>
                  <a:lnTo>
                    <a:pt x="434799" y="118009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0" name="Freeform: Shape 55">
              <a:extLst>
                <a:ext uri="{FF2B5EF4-FFF2-40B4-BE49-F238E27FC236}">
                  <a16:creationId xmlns:a16="http://schemas.microsoft.com/office/drawing/2014/main" id="{2365DB64-5EF8-F092-36F1-32CE093CEDA7}"/>
                </a:ext>
              </a:extLst>
            </p:cNvPr>
            <p:cNvSpPr/>
            <p:nvPr/>
          </p:nvSpPr>
          <p:spPr>
            <a:xfrm flipH="1">
              <a:off x="7806503" y="354837"/>
              <a:ext cx="707695" cy="707695"/>
            </a:xfrm>
            <a:custGeom>
              <a:avLst/>
              <a:gdLst>
                <a:gd name="connsiteX0" fmla="*/ 41285 w 707695"/>
                <a:gd name="connsiteY0" fmla="*/ 41285 h 707695"/>
                <a:gd name="connsiteX1" fmla="*/ 41285 w 707695"/>
                <a:gd name="connsiteY1" fmla="*/ 41285 h 707695"/>
                <a:gd name="connsiteX2" fmla="*/ 240426 w 707695"/>
                <a:gd name="connsiteY2" fmla="*/ 41285 h 707695"/>
                <a:gd name="connsiteX3" fmla="*/ 666410 w 707695"/>
                <a:gd name="connsiteY3" fmla="*/ 467270 h 707695"/>
                <a:gd name="connsiteX4" fmla="*/ 666410 w 707695"/>
                <a:gd name="connsiteY4" fmla="*/ 666410 h 707695"/>
                <a:gd name="connsiteX5" fmla="*/ 666410 w 707695"/>
                <a:gd name="connsiteY5" fmla="*/ 666410 h 707695"/>
                <a:gd name="connsiteX6" fmla="*/ 467270 w 707695"/>
                <a:gd name="connsiteY6" fmla="*/ 666410 h 707695"/>
                <a:gd name="connsiteX7" fmla="*/ 41285 w 707695"/>
                <a:gd name="connsiteY7" fmla="*/ 240426 h 707695"/>
                <a:gd name="connsiteX8" fmla="*/ 41285 w 707695"/>
                <a:gd name="connsiteY8" fmla="*/ 41285 h 7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95" h="707695">
                  <a:moveTo>
                    <a:pt x="41285" y="41285"/>
                  </a:moveTo>
                  <a:lnTo>
                    <a:pt x="41285" y="41285"/>
                  </a:lnTo>
                  <a:cubicBezTo>
                    <a:pt x="96332" y="-13762"/>
                    <a:pt x="185559" y="-13762"/>
                    <a:pt x="240426" y="41285"/>
                  </a:cubicBezTo>
                  <a:lnTo>
                    <a:pt x="666410" y="467270"/>
                  </a:lnTo>
                  <a:cubicBezTo>
                    <a:pt x="721457" y="522317"/>
                    <a:pt x="721457" y="611543"/>
                    <a:pt x="666410" y="666410"/>
                  </a:cubicBezTo>
                  <a:lnTo>
                    <a:pt x="666410" y="666410"/>
                  </a:lnTo>
                  <a:cubicBezTo>
                    <a:pt x="611363" y="721457"/>
                    <a:pt x="522137" y="721457"/>
                    <a:pt x="467270" y="666410"/>
                  </a:cubicBezTo>
                  <a:lnTo>
                    <a:pt x="41285" y="240426"/>
                  </a:lnTo>
                  <a:cubicBezTo>
                    <a:pt x="-13762" y="185379"/>
                    <a:pt x="-13762" y="96152"/>
                    <a:pt x="41285" y="4128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1" name="Freeform: Shape 56">
              <a:extLst>
                <a:ext uri="{FF2B5EF4-FFF2-40B4-BE49-F238E27FC236}">
                  <a16:creationId xmlns:a16="http://schemas.microsoft.com/office/drawing/2014/main" id="{30EDCCE0-0826-6A77-C28F-67B25222B174}"/>
                </a:ext>
              </a:extLst>
            </p:cNvPr>
            <p:cNvSpPr/>
            <p:nvPr/>
          </p:nvSpPr>
          <p:spPr>
            <a:xfrm flipH="1">
              <a:off x="11297757" y="5693582"/>
              <a:ext cx="554787" cy="554787"/>
            </a:xfrm>
            <a:custGeom>
              <a:avLst/>
              <a:gdLst>
                <a:gd name="connsiteX0" fmla="*/ 32381 w 554787"/>
                <a:gd name="connsiteY0" fmla="*/ 32380 h 554787"/>
                <a:gd name="connsiteX1" fmla="*/ 32381 w 554787"/>
                <a:gd name="connsiteY1" fmla="*/ 32380 h 554787"/>
                <a:gd name="connsiteX2" fmla="*/ 188527 w 554787"/>
                <a:gd name="connsiteY2" fmla="*/ 32380 h 554787"/>
                <a:gd name="connsiteX3" fmla="*/ 522406 w 554787"/>
                <a:gd name="connsiteY3" fmla="*/ 366260 h 554787"/>
                <a:gd name="connsiteX4" fmla="*/ 522406 w 554787"/>
                <a:gd name="connsiteY4" fmla="*/ 522407 h 554787"/>
                <a:gd name="connsiteX5" fmla="*/ 522406 w 554787"/>
                <a:gd name="connsiteY5" fmla="*/ 522407 h 554787"/>
                <a:gd name="connsiteX6" fmla="*/ 366260 w 554787"/>
                <a:gd name="connsiteY6" fmla="*/ 522407 h 554787"/>
                <a:gd name="connsiteX7" fmla="*/ 32381 w 554787"/>
                <a:gd name="connsiteY7" fmla="*/ 188527 h 554787"/>
                <a:gd name="connsiteX8" fmla="*/ 32381 w 554787"/>
                <a:gd name="connsiteY8" fmla="*/ 32380 h 5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787" h="554787">
                  <a:moveTo>
                    <a:pt x="32381" y="32380"/>
                  </a:moveTo>
                  <a:lnTo>
                    <a:pt x="32381" y="32380"/>
                  </a:lnTo>
                  <a:cubicBezTo>
                    <a:pt x="75555" y="-10793"/>
                    <a:pt x="145353" y="-10793"/>
                    <a:pt x="188527" y="32380"/>
                  </a:cubicBezTo>
                  <a:lnTo>
                    <a:pt x="522406" y="366260"/>
                  </a:lnTo>
                  <a:cubicBezTo>
                    <a:pt x="565581" y="409435"/>
                    <a:pt x="565581" y="479233"/>
                    <a:pt x="522406" y="522407"/>
                  </a:cubicBezTo>
                  <a:lnTo>
                    <a:pt x="522406" y="522407"/>
                  </a:lnTo>
                  <a:cubicBezTo>
                    <a:pt x="479232" y="565581"/>
                    <a:pt x="409434" y="565581"/>
                    <a:pt x="366260" y="522407"/>
                  </a:cubicBezTo>
                  <a:lnTo>
                    <a:pt x="32381" y="188527"/>
                  </a:lnTo>
                  <a:cubicBezTo>
                    <a:pt x="-10794" y="145353"/>
                    <a:pt x="-10794" y="75555"/>
                    <a:pt x="32381" y="3238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2" name="Freeform: Shape 57">
              <a:extLst>
                <a:ext uri="{FF2B5EF4-FFF2-40B4-BE49-F238E27FC236}">
                  <a16:creationId xmlns:a16="http://schemas.microsoft.com/office/drawing/2014/main" id="{946FC67F-A3C9-609B-DBE6-60A87F5EF543}"/>
                </a:ext>
              </a:extLst>
            </p:cNvPr>
            <p:cNvSpPr/>
            <p:nvPr/>
          </p:nvSpPr>
          <p:spPr>
            <a:xfrm flipH="1">
              <a:off x="9049287" y="5732619"/>
              <a:ext cx="2108694" cy="1182429"/>
            </a:xfrm>
            <a:custGeom>
              <a:avLst/>
              <a:gdLst>
                <a:gd name="connsiteX0" fmla="*/ 2108695 w 2108694"/>
                <a:gd name="connsiteY0" fmla="*/ 1054347 h 1182429"/>
                <a:gd name="connsiteX1" fmla="*/ 2100959 w 2108694"/>
                <a:gd name="connsiteY1" fmla="*/ 1182430 h 1182429"/>
                <a:gd name="connsiteX2" fmla="*/ 7735 w 2108694"/>
                <a:gd name="connsiteY2" fmla="*/ 1182430 h 1182429"/>
                <a:gd name="connsiteX3" fmla="*/ 0 w 2108694"/>
                <a:gd name="connsiteY3" fmla="*/ 1054347 h 1182429"/>
                <a:gd name="connsiteX4" fmla="*/ 91565 w 2108694"/>
                <a:gd name="connsiteY4" fmla="*/ 624405 h 1182429"/>
                <a:gd name="connsiteX5" fmla="*/ 686468 w 2108694"/>
                <a:gd name="connsiteY5" fmla="*/ 66020 h 1182429"/>
                <a:gd name="connsiteX6" fmla="*/ 1054347 w 2108694"/>
                <a:gd name="connsiteY6" fmla="*/ 0 h 1182429"/>
                <a:gd name="connsiteX7" fmla="*/ 2108695 w 2108694"/>
                <a:gd name="connsiteY7" fmla="*/ 1054347 h 11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8694" h="1182429">
                  <a:moveTo>
                    <a:pt x="2108695" y="1054347"/>
                  </a:moveTo>
                  <a:cubicBezTo>
                    <a:pt x="2108695" y="1097701"/>
                    <a:pt x="2105996" y="1140515"/>
                    <a:pt x="2100959" y="1182430"/>
                  </a:cubicBezTo>
                  <a:lnTo>
                    <a:pt x="7735" y="1182430"/>
                  </a:lnTo>
                  <a:cubicBezTo>
                    <a:pt x="2698" y="1140515"/>
                    <a:pt x="0" y="1097701"/>
                    <a:pt x="0" y="1054347"/>
                  </a:cubicBezTo>
                  <a:cubicBezTo>
                    <a:pt x="0" y="901079"/>
                    <a:pt x="32560" y="755726"/>
                    <a:pt x="91565" y="624405"/>
                  </a:cubicBezTo>
                  <a:cubicBezTo>
                    <a:pt x="206336" y="367339"/>
                    <a:pt x="421127" y="164781"/>
                    <a:pt x="686468" y="66020"/>
                  </a:cubicBezTo>
                  <a:cubicBezTo>
                    <a:pt x="801059" y="23386"/>
                    <a:pt x="925005" y="0"/>
                    <a:pt x="1054347" y="0"/>
                  </a:cubicBezTo>
                  <a:cubicBezTo>
                    <a:pt x="1636658" y="0"/>
                    <a:pt x="2108695" y="472037"/>
                    <a:pt x="2108695" y="105434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3" name="Freeform: Shape 58">
              <a:extLst>
                <a:ext uri="{FF2B5EF4-FFF2-40B4-BE49-F238E27FC236}">
                  <a16:creationId xmlns:a16="http://schemas.microsoft.com/office/drawing/2014/main" id="{9207EE5A-2C0E-F9AA-ACF6-8A44FE475955}"/>
                </a:ext>
              </a:extLst>
            </p:cNvPr>
            <p:cNvSpPr/>
            <p:nvPr/>
          </p:nvSpPr>
          <p:spPr>
            <a:xfrm flipH="1">
              <a:off x="6431498" y="3279971"/>
              <a:ext cx="480851" cy="480851"/>
            </a:xfrm>
            <a:custGeom>
              <a:avLst/>
              <a:gdLst>
                <a:gd name="connsiteX0" fmla="*/ 480492 w 480851"/>
                <a:gd name="connsiteY0" fmla="*/ 228103 h 480851"/>
                <a:gd name="connsiteX1" fmla="*/ 480492 w 480851"/>
                <a:gd name="connsiteY1" fmla="*/ 228103 h 480851"/>
                <a:gd name="connsiteX2" fmla="*/ 240336 w 480851"/>
                <a:gd name="connsiteY2" fmla="*/ 0 h 480851"/>
                <a:gd name="connsiteX3" fmla="*/ 105057 w 480851"/>
                <a:gd name="connsiteY3" fmla="*/ 41735 h 480851"/>
                <a:gd name="connsiteX4" fmla="*/ 103258 w 480851"/>
                <a:gd name="connsiteY4" fmla="*/ 42994 h 480851"/>
                <a:gd name="connsiteX5" fmla="*/ 0 w 480851"/>
                <a:gd name="connsiteY5" fmla="*/ 240516 h 480851"/>
                <a:gd name="connsiteX6" fmla="*/ 240336 w 480851"/>
                <a:gd name="connsiteY6" fmla="*/ 480851 h 480851"/>
                <a:gd name="connsiteX7" fmla="*/ 437857 w 480851"/>
                <a:gd name="connsiteY7" fmla="*/ 377593 h 480851"/>
                <a:gd name="connsiteX8" fmla="*/ 442715 w 480851"/>
                <a:gd name="connsiteY8" fmla="*/ 370038 h 480851"/>
                <a:gd name="connsiteX9" fmla="*/ 471677 w 480851"/>
                <a:gd name="connsiteY9" fmla="*/ 306176 h 480851"/>
                <a:gd name="connsiteX10" fmla="*/ 480852 w 480851"/>
                <a:gd name="connsiteY10" fmla="*/ 240516 h 480851"/>
                <a:gd name="connsiteX11" fmla="*/ 480492 w 480851"/>
                <a:gd name="connsiteY11" fmla="*/ 228103 h 480851"/>
                <a:gd name="connsiteX12" fmla="*/ 240336 w 480851"/>
                <a:gd name="connsiteY12" fmla="*/ 340356 h 480851"/>
                <a:gd name="connsiteX13" fmla="*/ 140496 w 480851"/>
                <a:gd name="connsiteY13" fmla="*/ 240516 h 480851"/>
                <a:gd name="connsiteX14" fmla="*/ 206696 w 480851"/>
                <a:gd name="connsiteY14" fmla="*/ 146432 h 480851"/>
                <a:gd name="connsiteX15" fmla="*/ 240336 w 480851"/>
                <a:gd name="connsiteY15" fmla="*/ 140496 h 480851"/>
                <a:gd name="connsiteX16" fmla="*/ 246093 w 480851"/>
                <a:gd name="connsiteY16" fmla="*/ 140856 h 480851"/>
                <a:gd name="connsiteX17" fmla="*/ 333160 w 480851"/>
                <a:gd name="connsiteY17" fmla="*/ 203638 h 480851"/>
                <a:gd name="connsiteX18" fmla="*/ 333160 w 480851"/>
                <a:gd name="connsiteY18" fmla="*/ 203638 h 480851"/>
                <a:gd name="connsiteX19" fmla="*/ 340356 w 480851"/>
                <a:gd name="connsiteY19" fmla="*/ 240516 h 480851"/>
                <a:gd name="connsiteX20" fmla="*/ 334419 w 480851"/>
                <a:gd name="connsiteY20" fmla="*/ 274156 h 480851"/>
                <a:gd name="connsiteX21" fmla="*/ 240336 w 480851"/>
                <a:gd name="connsiteY21" fmla="*/ 340356 h 48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0851" h="480851">
                  <a:moveTo>
                    <a:pt x="480492" y="228103"/>
                  </a:moveTo>
                  <a:lnTo>
                    <a:pt x="480492" y="228103"/>
                  </a:lnTo>
                  <a:cubicBezTo>
                    <a:pt x="474016" y="100919"/>
                    <a:pt x="368959" y="0"/>
                    <a:pt x="240336" y="0"/>
                  </a:cubicBezTo>
                  <a:cubicBezTo>
                    <a:pt x="190146" y="0"/>
                    <a:pt x="143554" y="15471"/>
                    <a:pt x="105057" y="41735"/>
                  </a:cubicBezTo>
                  <a:cubicBezTo>
                    <a:pt x="104338" y="42095"/>
                    <a:pt x="103798" y="42455"/>
                    <a:pt x="103258" y="42994"/>
                  </a:cubicBezTo>
                  <a:cubicBezTo>
                    <a:pt x="40836" y="86348"/>
                    <a:pt x="0" y="158665"/>
                    <a:pt x="0" y="240516"/>
                  </a:cubicBezTo>
                  <a:cubicBezTo>
                    <a:pt x="0" y="373276"/>
                    <a:pt x="107576" y="480851"/>
                    <a:pt x="240336" y="480851"/>
                  </a:cubicBezTo>
                  <a:cubicBezTo>
                    <a:pt x="322187" y="480851"/>
                    <a:pt x="394504" y="440016"/>
                    <a:pt x="437857" y="377593"/>
                  </a:cubicBezTo>
                  <a:cubicBezTo>
                    <a:pt x="439656" y="375075"/>
                    <a:pt x="441275" y="372556"/>
                    <a:pt x="442715" y="370038"/>
                  </a:cubicBezTo>
                  <a:cubicBezTo>
                    <a:pt x="455487" y="350610"/>
                    <a:pt x="465201" y="329022"/>
                    <a:pt x="471677" y="306176"/>
                  </a:cubicBezTo>
                  <a:cubicBezTo>
                    <a:pt x="477614" y="285309"/>
                    <a:pt x="480852" y="263362"/>
                    <a:pt x="480852" y="240516"/>
                  </a:cubicBezTo>
                  <a:cubicBezTo>
                    <a:pt x="480852" y="236378"/>
                    <a:pt x="480852" y="232241"/>
                    <a:pt x="480492" y="228103"/>
                  </a:cubicBezTo>
                  <a:close/>
                  <a:moveTo>
                    <a:pt x="240336" y="340356"/>
                  </a:moveTo>
                  <a:cubicBezTo>
                    <a:pt x="185289" y="340356"/>
                    <a:pt x="140496" y="295562"/>
                    <a:pt x="140496" y="240516"/>
                  </a:cubicBezTo>
                  <a:cubicBezTo>
                    <a:pt x="140496" y="197162"/>
                    <a:pt x="168199" y="160104"/>
                    <a:pt x="206696" y="146432"/>
                  </a:cubicBezTo>
                  <a:cubicBezTo>
                    <a:pt x="217130" y="142474"/>
                    <a:pt x="228463" y="140496"/>
                    <a:pt x="240336" y="140496"/>
                  </a:cubicBezTo>
                  <a:cubicBezTo>
                    <a:pt x="242315" y="140496"/>
                    <a:pt x="244114" y="140496"/>
                    <a:pt x="246093" y="140856"/>
                  </a:cubicBezTo>
                  <a:cubicBezTo>
                    <a:pt x="285849" y="143014"/>
                    <a:pt x="319308" y="168379"/>
                    <a:pt x="333160" y="203638"/>
                  </a:cubicBezTo>
                  <a:lnTo>
                    <a:pt x="333160" y="203638"/>
                  </a:lnTo>
                  <a:cubicBezTo>
                    <a:pt x="337837" y="215151"/>
                    <a:pt x="340356" y="227563"/>
                    <a:pt x="340356" y="240516"/>
                  </a:cubicBezTo>
                  <a:cubicBezTo>
                    <a:pt x="340356" y="252389"/>
                    <a:pt x="338377" y="263722"/>
                    <a:pt x="334419" y="274156"/>
                  </a:cubicBezTo>
                  <a:cubicBezTo>
                    <a:pt x="320748" y="312652"/>
                    <a:pt x="283690" y="340356"/>
                    <a:pt x="240336" y="340356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4" name="Freeform: Shape 59">
              <a:extLst>
                <a:ext uri="{FF2B5EF4-FFF2-40B4-BE49-F238E27FC236}">
                  <a16:creationId xmlns:a16="http://schemas.microsoft.com/office/drawing/2014/main" id="{DF8301A3-596F-0BFE-D613-A73D490C21F0}"/>
                </a:ext>
              </a:extLst>
            </p:cNvPr>
            <p:cNvSpPr/>
            <p:nvPr/>
          </p:nvSpPr>
          <p:spPr>
            <a:xfrm flipH="1">
              <a:off x="11522263" y="3691204"/>
              <a:ext cx="419867" cy="419867"/>
            </a:xfrm>
            <a:custGeom>
              <a:avLst/>
              <a:gdLst>
                <a:gd name="connsiteX0" fmla="*/ 209934 w 419867"/>
                <a:gd name="connsiteY0" fmla="*/ 0 h 419867"/>
                <a:gd name="connsiteX1" fmla="*/ 0 w 419867"/>
                <a:gd name="connsiteY1" fmla="*/ 209934 h 419867"/>
                <a:gd name="connsiteX2" fmla="*/ 209934 w 419867"/>
                <a:gd name="connsiteY2" fmla="*/ 419868 h 419867"/>
                <a:gd name="connsiteX3" fmla="*/ 419868 w 419867"/>
                <a:gd name="connsiteY3" fmla="*/ 209934 h 419867"/>
                <a:gd name="connsiteX4" fmla="*/ 209934 w 419867"/>
                <a:gd name="connsiteY4" fmla="*/ 0 h 419867"/>
                <a:gd name="connsiteX5" fmla="*/ 209934 w 419867"/>
                <a:gd name="connsiteY5" fmla="*/ 297182 h 419867"/>
                <a:gd name="connsiteX6" fmla="*/ 122686 w 419867"/>
                <a:gd name="connsiteY6" fmla="*/ 209934 h 419867"/>
                <a:gd name="connsiteX7" fmla="*/ 209934 w 419867"/>
                <a:gd name="connsiteY7" fmla="*/ 122686 h 419867"/>
                <a:gd name="connsiteX8" fmla="*/ 297182 w 419867"/>
                <a:gd name="connsiteY8" fmla="*/ 209934 h 419867"/>
                <a:gd name="connsiteX9" fmla="*/ 209934 w 419867"/>
                <a:gd name="connsiteY9" fmla="*/ 297182 h 41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867" h="419867">
                  <a:moveTo>
                    <a:pt x="209934" y="0"/>
                  </a:moveTo>
                  <a:cubicBezTo>
                    <a:pt x="94084" y="0"/>
                    <a:pt x="0" y="93904"/>
                    <a:pt x="0" y="209934"/>
                  </a:cubicBezTo>
                  <a:cubicBezTo>
                    <a:pt x="0" y="325964"/>
                    <a:pt x="94084" y="419868"/>
                    <a:pt x="209934" y="419868"/>
                  </a:cubicBezTo>
                  <a:cubicBezTo>
                    <a:pt x="325784" y="419868"/>
                    <a:pt x="419868" y="325784"/>
                    <a:pt x="419868" y="209934"/>
                  </a:cubicBezTo>
                  <a:cubicBezTo>
                    <a:pt x="419868" y="94083"/>
                    <a:pt x="325964" y="0"/>
                    <a:pt x="209934" y="0"/>
                  </a:cubicBezTo>
                  <a:close/>
                  <a:moveTo>
                    <a:pt x="209934" y="297182"/>
                  </a:moveTo>
                  <a:cubicBezTo>
                    <a:pt x="161903" y="297182"/>
                    <a:pt x="122686" y="257965"/>
                    <a:pt x="122686" y="209934"/>
                  </a:cubicBezTo>
                  <a:cubicBezTo>
                    <a:pt x="122686" y="161903"/>
                    <a:pt x="161903" y="122686"/>
                    <a:pt x="209934" y="122686"/>
                  </a:cubicBezTo>
                  <a:cubicBezTo>
                    <a:pt x="257965" y="122686"/>
                    <a:pt x="297182" y="161723"/>
                    <a:pt x="297182" y="209934"/>
                  </a:cubicBezTo>
                  <a:cubicBezTo>
                    <a:pt x="297182" y="258145"/>
                    <a:pt x="258145" y="297182"/>
                    <a:pt x="209934" y="297182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5" name="Freeform: Shape 61">
            <a:extLst>
              <a:ext uri="{FF2B5EF4-FFF2-40B4-BE49-F238E27FC236}">
                <a16:creationId xmlns:a16="http://schemas.microsoft.com/office/drawing/2014/main" id="{D15967A4-BAA2-82AC-F7BE-3E1413C52D41}"/>
              </a:ext>
            </a:extLst>
          </p:cNvPr>
          <p:cNvSpPr/>
          <p:nvPr userDrawn="1"/>
        </p:nvSpPr>
        <p:spPr>
          <a:xfrm>
            <a:off x="-21866" y="-18281"/>
            <a:ext cx="12213866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32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7452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1067BC7C-A773-9F81-5271-6D864B0795C1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0">
                <a:schemeClr val="bg2"/>
              </a:gs>
              <a:gs pos="79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Free-form: Shape 2">
            <a:extLst>
              <a:ext uri="{FF2B5EF4-FFF2-40B4-BE49-F238E27FC236}">
                <a16:creationId xmlns:a16="http://schemas.microsoft.com/office/drawing/2014/main" id="{F7663A97-211B-4782-DB90-8D7208B8FC2B}"/>
              </a:ext>
            </a:extLst>
          </p:cNvPr>
          <p:cNvSpPr/>
          <p:nvPr userDrawn="1"/>
        </p:nvSpPr>
        <p:spPr bwMode="auto">
          <a:xfrm>
            <a:off x="0" y="3962400"/>
            <a:ext cx="7689741" cy="2297780"/>
          </a:xfrm>
          <a:custGeom>
            <a:avLst/>
            <a:gdLst>
              <a:gd name="connsiteX0" fmla="*/ 0 w 7689741"/>
              <a:gd name="connsiteY0" fmla="*/ 0 h 2297780"/>
              <a:gd name="connsiteX1" fmla="*/ 7689741 w 7689741"/>
              <a:gd name="connsiteY1" fmla="*/ 0 h 2297780"/>
              <a:gd name="connsiteX2" fmla="*/ 5376932 w 7689741"/>
              <a:gd name="connsiteY2" fmla="*/ 2297780 h 2297780"/>
              <a:gd name="connsiteX3" fmla="*/ 0 w 7689741"/>
              <a:gd name="connsiteY3" fmla="*/ 2297780 h 2297780"/>
              <a:gd name="connsiteX4" fmla="*/ 0 w 7689741"/>
              <a:gd name="connsiteY4" fmla="*/ 0 h 22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9741" h="2297780">
                <a:moveTo>
                  <a:pt x="0" y="0"/>
                </a:moveTo>
                <a:lnTo>
                  <a:pt x="7689741" y="0"/>
                </a:lnTo>
                <a:lnTo>
                  <a:pt x="5376932" y="2297780"/>
                </a:lnTo>
                <a:lnTo>
                  <a:pt x="0" y="22977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69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85586"/>
            <a:ext cx="6843656" cy="166199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5400" b="0" i="0" u="none" strike="noStrike" kern="1200" cap="none" spc="0" normalizeH="0" baseline="0" dirty="0">
                <a:ln>
                  <a:noFill/>
                </a:ln>
                <a:solidFill>
                  <a:srgbClr val="50E6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4341585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939193"/>
            <a:ext cx="5486400" cy="941796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FFA50941-9749-E449-4B27-E57EEC8DD5F3}"/>
              </a:ext>
            </a:extLst>
          </p:cNvPr>
          <p:cNvSpPr/>
          <p:nvPr userDrawn="1"/>
        </p:nvSpPr>
        <p:spPr bwMode="auto">
          <a:xfrm>
            <a:off x="7436274" y="-3432"/>
            <a:ext cx="4427515" cy="6864864"/>
          </a:xfrm>
          <a:custGeom>
            <a:avLst/>
            <a:gdLst>
              <a:gd name="connsiteX0" fmla="*/ 1789133 w 4427515"/>
              <a:gd name="connsiteY0" fmla="*/ 861707 h 6864864"/>
              <a:gd name="connsiteX1" fmla="*/ 4427515 w 4427515"/>
              <a:gd name="connsiteY1" fmla="*/ 3493895 h 6864864"/>
              <a:gd name="connsiteX2" fmla="*/ 1048613 w 4427515"/>
              <a:gd name="connsiteY2" fmla="*/ 6864864 h 6864864"/>
              <a:gd name="connsiteX3" fmla="*/ 123215 w 4427515"/>
              <a:gd name="connsiteY3" fmla="*/ 6864864 h 6864864"/>
              <a:gd name="connsiteX4" fmla="*/ 3502117 w 4427515"/>
              <a:gd name="connsiteY4" fmla="*/ 3493895 h 6864864"/>
              <a:gd name="connsiteX5" fmla="*/ 1326978 w 4427515"/>
              <a:gd name="connsiteY5" fmla="*/ 1323862 h 6864864"/>
              <a:gd name="connsiteX6" fmla="*/ 0 w 4427515"/>
              <a:gd name="connsiteY6" fmla="*/ 0 h 6864864"/>
              <a:gd name="connsiteX7" fmla="*/ 925398 w 4427515"/>
              <a:gd name="connsiteY7" fmla="*/ 0 h 6864864"/>
              <a:gd name="connsiteX8" fmla="*/ 1146848 w 4427515"/>
              <a:gd name="connsiteY8" fmla="*/ 220930 h 6864864"/>
              <a:gd name="connsiteX9" fmla="*/ 684693 w 4427515"/>
              <a:gd name="connsiteY9" fmla="*/ 683085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7515" h="6864864">
                <a:moveTo>
                  <a:pt x="1789133" y="861707"/>
                </a:moveTo>
                <a:lnTo>
                  <a:pt x="4427515" y="3493895"/>
                </a:lnTo>
                <a:lnTo>
                  <a:pt x="1048613" y="6864864"/>
                </a:lnTo>
                <a:lnTo>
                  <a:pt x="123215" y="6864864"/>
                </a:lnTo>
                <a:lnTo>
                  <a:pt x="3502117" y="3493895"/>
                </a:lnTo>
                <a:lnTo>
                  <a:pt x="1326978" y="1323862"/>
                </a:lnTo>
                <a:close/>
                <a:moveTo>
                  <a:pt x="0" y="0"/>
                </a:moveTo>
                <a:lnTo>
                  <a:pt x="925398" y="0"/>
                </a:lnTo>
                <a:lnTo>
                  <a:pt x="1146848" y="220930"/>
                </a:lnTo>
                <a:lnTo>
                  <a:pt x="684693" y="683085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75000"/>
                </a:schemeClr>
              </a:gs>
              <a:gs pos="100000">
                <a:schemeClr val="bg2">
                  <a:lumMod val="75000"/>
                  <a:alpha val="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85FAB7B8-87AF-BFFD-9EF8-D4760A0DDFAA}"/>
              </a:ext>
            </a:extLst>
          </p:cNvPr>
          <p:cNvSpPr/>
          <p:nvPr userDrawn="1"/>
        </p:nvSpPr>
        <p:spPr bwMode="auto">
          <a:xfrm>
            <a:off x="4775200" y="-3432"/>
            <a:ext cx="7416800" cy="6861432"/>
          </a:xfrm>
          <a:custGeom>
            <a:avLst/>
            <a:gdLst>
              <a:gd name="connsiteX0" fmla="*/ 3910617 w 7416800"/>
              <a:gd name="connsiteY0" fmla="*/ 0 h 6861432"/>
              <a:gd name="connsiteX1" fmla="*/ 6331089 w 7416800"/>
              <a:gd name="connsiteY1" fmla="*/ 0 h 6861432"/>
              <a:gd name="connsiteX2" fmla="*/ 7416800 w 7416800"/>
              <a:gd name="connsiteY2" fmla="*/ 1078655 h 6861432"/>
              <a:gd name="connsiteX3" fmla="*/ 7416800 w 7416800"/>
              <a:gd name="connsiteY3" fmla="*/ 1897573 h 6861432"/>
              <a:gd name="connsiteX4" fmla="*/ 2420472 w 7416800"/>
              <a:gd name="connsiteY4" fmla="*/ 6861432 h 6861432"/>
              <a:gd name="connsiteX5" fmla="*/ 0 w 7416800"/>
              <a:gd name="connsiteY5" fmla="*/ 6861432 h 6861432"/>
              <a:gd name="connsiteX6" fmla="*/ 5408465 w 7416800"/>
              <a:gd name="connsiteY6" fmla="*/ 1488114 h 686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6800" h="6861432">
                <a:moveTo>
                  <a:pt x="3910617" y="0"/>
                </a:moveTo>
                <a:lnTo>
                  <a:pt x="6331089" y="0"/>
                </a:lnTo>
                <a:lnTo>
                  <a:pt x="7416800" y="1078655"/>
                </a:lnTo>
                <a:lnTo>
                  <a:pt x="7416800" y="1897573"/>
                </a:lnTo>
                <a:lnTo>
                  <a:pt x="2420472" y="6861432"/>
                </a:lnTo>
                <a:lnTo>
                  <a:pt x="0" y="6861432"/>
                </a:lnTo>
                <a:lnTo>
                  <a:pt x="5408465" y="1488114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28C9EB09-87DA-8721-20A2-ED61E9585A23}"/>
              </a:ext>
            </a:extLst>
          </p:cNvPr>
          <p:cNvSpPr/>
          <p:nvPr userDrawn="1"/>
        </p:nvSpPr>
        <p:spPr bwMode="auto">
          <a:xfrm>
            <a:off x="7589180" y="4504882"/>
            <a:ext cx="1897720" cy="1897720"/>
          </a:xfrm>
          <a:prstGeom prst="diamond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ee-form: Shape 13">
            <a:extLst>
              <a:ext uri="{FF2B5EF4-FFF2-40B4-BE49-F238E27FC236}">
                <a16:creationId xmlns:a16="http://schemas.microsoft.com/office/drawing/2014/main" id="{6F2B9B44-A761-B9A5-749A-5AF83CA02EC5}"/>
              </a:ext>
            </a:extLst>
          </p:cNvPr>
          <p:cNvSpPr/>
          <p:nvPr userDrawn="1"/>
        </p:nvSpPr>
        <p:spPr bwMode="auto">
          <a:xfrm>
            <a:off x="7975624" y="-3431"/>
            <a:ext cx="4216376" cy="4663101"/>
          </a:xfrm>
          <a:custGeom>
            <a:avLst/>
            <a:gdLst>
              <a:gd name="connsiteX0" fmla="*/ 1488113 w 4216376"/>
              <a:gd name="connsiteY0" fmla="*/ 0 h 4663101"/>
              <a:gd name="connsiteX1" fmla="*/ 4216376 w 4216376"/>
              <a:gd name="connsiteY1" fmla="*/ 0 h 4663101"/>
              <a:gd name="connsiteX2" fmla="*/ 4216376 w 4216376"/>
              <a:gd name="connsiteY2" fmla="*/ 3621713 h 4663101"/>
              <a:gd name="connsiteX3" fmla="*/ 3174988 w 4216376"/>
              <a:gd name="connsiteY3" fmla="*/ 4663101 h 4663101"/>
              <a:gd name="connsiteX4" fmla="*/ 0 w 4216376"/>
              <a:gd name="connsiteY4" fmla="*/ 1488113 h 4663101"/>
              <a:gd name="connsiteX5" fmla="*/ 382797 w 4216376"/>
              <a:gd name="connsiteY5" fmla="*/ 1105316 h 4663101"/>
              <a:gd name="connsiteX6" fmla="*/ 694485 w 4216376"/>
              <a:gd name="connsiteY6" fmla="*/ 1417004 h 4663101"/>
              <a:gd name="connsiteX7" fmla="*/ 1336016 w 4216376"/>
              <a:gd name="connsiteY7" fmla="*/ 775473 h 4663101"/>
              <a:gd name="connsiteX8" fmla="*/ 1024328 w 4216376"/>
              <a:gd name="connsiteY8" fmla="*/ 463785 h 4663101"/>
              <a:gd name="connsiteX0" fmla="*/ 4216376 w 4307816"/>
              <a:gd name="connsiteY0" fmla="*/ 0 h 4663101"/>
              <a:gd name="connsiteX1" fmla="*/ 4216376 w 4307816"/>
              <a:gd name="connsiteY1" fmla="*/ 3621713 h 4663101"/>
              <a:gd name="connsiteX2" fmla="*/ 3174988 w 4307816"/>
              <a:gd name="connsiteY2" fmla="*/ 4663101 h 4663101"/>
              <a:gd name="connsiteX3" fmla="*/ 0 w 4307816"/>
              <a:gd name="connsiteY3" fmla="*/ 1488113 h 4663101"/>
              <a:gd name="connsiteX4" fmla="*/ 382797 w 4307816"/>
              <a:gd name="connsiteY4" fmla="*/ 1105316 h 4663101"/>
              <a:gd name="connsiteX5" fmla="*/ 694485 w 4307816"/>
              <a:gd name="connsiteY5" fmla="*/ 1417004 h 4663101"/>
              <a:gd name="connsiteX6" fmla="*/ 1336016 w 4307816"/>
              <a:gd name="connsiteY6" fmla="*/ 775473 h 4663101"/>
              <a:gd name="connsiteX7" fmla="*/ 1024328 w 4307816"/>
              <a:gd name="connsiteY7" fmla="*/ 463785 h 4663101"/>
              <a:gd name="connsiteX8" fmla="*/ 1488113 w 4307816"/>
              <a:gd name="connsiteY8" fmla="*/ 0 h 4663101"/>
              <a:gd name="connsiteX9" fmla="*/ 4307816 w 4307816"/>
              <a:gd name="connsiteY9" fmla="*/ 91440 h 4663101"/>
              <a:gd name="connsiteX0" fmla="*/ 4216376 w 4216376"/>
              <a:gd name="connsiteY0" fmla="*/ 0 h 4663101"/>
              <a:gd name="connsiteX1" fmla="*/ 4216376 w 4216376"/>
              <a:gd name="connsiteY1" fmla="*/ 3621713 h 4663101"/>
              <a:gd name="connsiteX2" fmla="*/ 3174988 w 4216376"/>
              <a:gd name="connsiteY2" fmla="*/ 4663101 h 4663101"/>
              <a:gd name="connsiteX3" fmla="*/ 0 w 4216376"/>
              <a:gd name="connsiteY3" fmla="*/ 1488113 h 4663101"/>
              <a:gd name="connsiteX4" fmla="*/ 382797 w 4216376"/>
              <a:gd name="connsiteY4" fmla="*/ 1105316 h 4663101"/>
              <a:gd name="connsiteX5" fmla="*/ 694485 w 4216376"/>
              <a:gd name="connsiteY5" fmla="*/ 1417004 h 4663101"/>
              <a:gd name="connsiteX6" fmla="*/ 1336016 w 4216376"/>
              <a:gd name="connsiteY6" fmla="*/ 775473 h 4663101"/>
              <a:gd name="connsiteX7" fmla="*/ 1024328 w 4216376"/>
              <a:gd name="connsiteY7" fmla="*/ 463785 h 4663101"/>
              <a:gd name="connsiteX8" fmla="*/ 1488113 w 4216376"/>
              <a:gd name="connsiteY8" fmla="*/ 0 h 4663101"/>
              <a:gd name="connsiteX0" fmla="*/ 4216376 w 4216376"/>
              <a:gd name="connsiteY0" fmla="*/ 3621713 h 4663101"/>
              <a:gd name="connsiteX1" fmla="*/ 3174988 w 4216376"/>
              <a:gd name="connsiteY1" fmla="*/ 4663101 h 4663101"/>
              <a:gd name="connsiteX2" fmla="*/ 0 w 4216376"/>
              <a:gd name="connsiteY2" fmla="*/ 1488113 h 4663101"/>
              <a:gd name="connsiteX3" fmla="*/ 382797 w 4216376"/>
              <a:gd name="connsiteY3" fmla="*/ 1105316 h 4663101"/>
              <a:gd name="connsiteX4" fmla="*/ 694485 w 4216376"/>
              <a:gd name="connsiteY4" fmla="*/ 1417004 h 4663101"/>
              <a:gd name="connsiteX5" fmla="*/ 1336016 w 4216376"/>
              <a:gd name="connsiteY5" fmla="*/ 775473 h 4663101"/>
              <a:gd name="connsiteX6" fmla="*/ 1024328 w 4216376"/>
              <a:gd name="connsiteY6" fmla="*/ 463785 h 4663101"/>
              <a:gd name="connsiteX7" fmla="*/ 1488113 w 4216376"/>
              <a:gd name="connsiteY7" fmla="*/ 0 h 466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6376" h="4663101">
                <a:moveTo>
                  <a:pt x="4216376" y="3621713"/>
                </a:moveTo>
                <a:lnTo>
                  <a:pt x="3174988" y="4663101"/>
                </a:lnTo>
                <a:lnTo>
                  <a:pt x="0" y="1488113"/>
                </a:lnTo>
                <a:lnTo>
                  <a:pt x="382797" y="1105316"/>
                </a:lnTo>
                <a:lnTo>
                  <a:pt x="694485" y="1417004"/>
                </a:lnTo>
                <a:lnTo>
                  <a:pt x="1336016" y="775473"/>
                </a:lnTo>
                <a:lnTo>
                  <a:pt x="1024328" y="463785"/>
                </a:lnTo>
                <a:lnTo>
                  <a:pt x="1488113" y="0"/>
                </a:lnTo>
              </a:path>
            </a:pathLst>
          </a:custGeom>
          <a:noFill/>
          <a:ln w="1270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9C9F5CBC-58F1-15AF-119A-A1B8E949CF33}"/>
              </a:ext>
            </a:extLst>
          </p:cNvPr>
          <p:cNvSpPr/>
          <p:nvPr userDrawn="1"/>
        </p:nvSpPr>
        <p:spPr bwMode="auto">
          <a:xfrm>
            <a:off x="8028578" y="130511"/>
            <a:ext cx="1283062" cy="1283062"/>
          </a:xfrm>
          <a:prstGeom prst="diamond">
            <a:avLst/>
          </a:prstGeom>
          <a:noFill/>
          <a:ln w="1270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987EA32E-C453-21B7-9E4A-DB92C0B0EBD5}"/>
              </a:ext>
            </a:extLst>
          </p:cNvPr>
          <p:cNvSpPr/>
          <p:nvPr userDrawn="1"/>
        </p:nvSpPr>
        <p:spPr bwMode="auto">
          <a:xfrm>
            <a:off x="9969522" y="3726553"/>
            <a:ext cx="2362178" cy="2362178"/>
          </a:xfrm>
          <a:prstGeom prst="diamond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Free-form: Shape 16">
            <a:extLst>
              <a:ext uri="{FF2B5EF4-FFF2-40B4-BE49-F238E27FC236}">
                <a16:creationId xmlns:a16="http://schemas.microsoft.com/office/drawing/2014/main" id="{4FED8837-EA82-0134-1B2A-985F3BAB653E}"/>
              </a:ext>
            </a:extLst>
          </p:cNvPr>
          <p:cNvSpPr/>
          <p:nvPr userDrawn="1"/>
        </p:nvSpPr>
        <p:spPr bwMode="auto">
          <a:xfrm>
            <a:off x="9566574" y="5987398"/>
            <a:ext cx="1150822" cy="874035"/>
          </a:xfrm>
          <a:custGeom>
            <a:avLst/>
            <a:gdLst>
              <a:gd name="connsiteX0" fmla="*/ 575411 w 1150822"/>
              <a:gd name="connsiteY0" fmla="*/ 0 h 874035"/>
              <a:gd name="connsiteX1" fmla="*/ 1150822 w 1150822"/>
              <a:gd name="connsiteY1" fmla="*/ 575411 h 874035"/>
              <a:gd name="connsiteX2" fmla="*/ 852198 w 1150822"/>
              <a:gd name="connsiteY2" fmla="*/ 874035 h 874035"/>
              <a:gd name="connsiteX3" fmla="*/ 298624 w 1150822"/>
              <a:gd name="connsiteY3" fmla="*/ 874035 h 874035"/>
              <a:gd name="connsiteX4" fmla="*/ 0 w 1150822"/>
              <a:gd name="connsiteY4" fmla="*/ 575411 h 874035"/>
              <a:gd name="connsiteX0" fmla="*/ 298624 w 1150822"/>
              <a:gd name="connsiteY0" fmla="*/ 874035 h 965475"/>
              <a:gd name="connsiteX1" fmla="*/ 0 w 1150822"/>
              <a:gd name="connsiteY1" fmla="*/ 575411 h 965475"/>
              <a:gd name="connsiteX2" fmla="*/ 575411 w 1150822"/>
              <a:gd name="connsiteY2" fmla="*/ 0 h 965475"/>
              <a:gd name="connsiteX3" fmla="*/ 1150822 w 1150822"/>
              <a:gd name="connsiteY3" fmla="*/ 575411 h 965475"/>
              <a:gd name="connsiteX4" fmla="*/ 852198 w 1150822"/>
              <a:gd name="connsiteY4" fmla="*/ 874035 h 965475"/>
              <a:gd name="connsiteX5" fmla="*/ 390064 w 1150822"/>
              <a:gd name="connsiteY5" fmla="*/ 965475 h 965475"/>
              <a:gd name="connsiteX0" fmla="*/ 298624 w 1150822"/>
              <a:gd name="connsiteY0" fmla="*/ 874035 h 874035"/>
              <a:gd name="connsiteX1" fmla="*/ 0 w 1150822"/>
              <a:gd name="connsiteY1" fmla="*/ 575411 h 874035"/>
              <a:gd name="connsiteX2" fmla="*/ 575411 w 1150822"/>
              <a:gd name="connsiteY2" fmla="*/ 0 h 874035"/>
              <a:gd name="connsiteX3" fmla="*/ 1150822 w 1150822"/>
              <a:gd name="connsiteY3" fmla="*/ 575411 h 874035"/>
              <a:gd name="connsiteX4" fmla="*/ 852198 w 1150822"/>
              <a:gd name="connsiteY4" fmla="*/ 874035 h 87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822" h="874035">
                <a:moveTo>
                  <a:pt x="298624" y="874035"/>
                </a:moveTo>
                <a:lnTo>
                  <a:pt x="0" y="575411"/>
                </a:lnTo>
                <a:lnTo>
                  <a:pt x="575411" y="0"/>
                </a:lnTo>
                <a:lnTo>
                  <a:pt x="1150822" y="575411"/>
                </a:lnTo>
                <a:lnTo>
                  <a:pt x="852198" y="874035"/>
                </a:lnTo>
              </a:path>
            </a:pathLst>
          </a:custGeom>
          <a:noFill/>
          <a:ln w="1270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8FA6D58-8EBC-257E-6E28-5D9813846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10" y="181987"/>
            <a:ext cx="628368" cy="6283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249A0C1-DB5E-563A-F4F1-EF0423E942CF}"/>
              </a:ext>
            </a:extLst>
          </p:cNvPr>
          <p:cNvSpPr txBox="1">
            <a:spLocks/>
          </p:cNvSpPr>
          <p:nvPr userDrawn="1"/>
        </p:nvSpPr>
        <p:spPr>
          <a:xfrm>
            <a:off x="254834" y="235236"/>
            <a:ext cx="4339300" cy="4308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>
              <a:defRPr/>
            </a:pPr>
            <a:r>
              <a:rPr lang="en-US" sz="1400">
                <a:solidFill>
                  <a:schemeClr val="bg1"/>
                </a:solidFill>
                <a:latin typeface="Segoe UI Semibold"/>
              </a:rPr>
              <a:t>Microsoft Copilot Studio Deep Dive </a:t>
            </a:r>
          </a:p>
          <a:p>
            <a:pPr algn="ctr">
              <a:defRPr/>
            </a:pPr>
            <a:r>
              <a:rPr lang="en-US" sz="1400">
                <a:solidFill>
                  <a:schemeClr val="bg1"/>
                </a:solidFill>
                <a:latin typeface="Segoe UI Semibold"/>
              </a:rPr>
              <a:t>&amp; Envisioning Workshop</a:t>
            </a:r>
          </a:p>
        </p:txBody>
      </p:sp>
    </p:spTree>
    <p:extLst>
      <p:ext uri="{BB962C8B-B14F-4D97-AF65-F5344CB8AC3E}">
        <p14:creationId xmlns:p14="http://schemas.microsoft.com/office/powerpoint/2010/main" val="233459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2948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691690-36F4-A761-184E-4D8B145236EF}"/>
              </a:ext>
            </a:extLst>
          </p:cNvPr>
          <p:cNvSpPr/>
          <p:nvPr userDrawn="1"/>
        </p:nvSpPr>
        <p:spPr bwMode="auto">
          <a:xfrm>
            <a:off x="0" y="3582124"/>
            <a:ext cx="8932366" cy="4224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3">
            <a:extLst>
              <a:ext uri="{FF2B5EF4-FFF2-40B4-BE49-F238E27FC236}">
                <a16:creationId xmlns:a16="http://schemas.microsoft.com/office/drawing/2014/main" id="{06615309-9057-852B-2CB7-FA4544F6C1F8}"/>
              </a:ext>
            </a:extLst>
          </p:cNvPr>
          <p:cNvSpPr/>
          <p:nvPr userDrawn="1"/>
        </p:nvSpPr>
        <p:spPr>
          <a:xfrm>
            <a:off x="6622699" y="2422546"/>
            <a:ext cx="5569302" cy="4499880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50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Freeform: Shape 14">
            <a:extLst>
              <a:ext uri="{FF2B5EF4-FFF2-40B4-BE49-F238E27FC236}">
                <a16:creationId xmlns:a16="http://schemas.microsoft.com/office/drawing/2014/main" id="{15B1E47C-0B6D-B977-1542-9E0224F05FAF}"/>
              </a:ext>
            </a:extLst>
          </p:cNvPr>
          <p:cNvSpPr/>
          <p:nvPr userDrawn="1"/>
        </p:nvSpPr>
        <p:spPr>
          <a:xfrm>
            <a:off x="11125181" y="1353992"/>
            <a:ext cx="1066820" cy="2133642"/>
          </a:xfrm>
          <a:custGeom>
            <a:avLst/>
            <a:gdLst>
              <a:gd name="connsiteX0" fmla="*/ 521048 w 521047"/>
              <a:gd name="connsiteY0" fmla="*/ 0 h 1042095"/>
              <a:gd name="connsiteX1" fmla="*/ 521048 w 521047"/>
              <a:gd name="connsiteY1" fmla="*/ 1042096 h 1042095"/>
              <a:gd name="connsiteX2" fmla="*/ 0 w 521047"/>
              <a:gd name="connsiteY2" fmla="*/ 521048 h 1042095"/>
              <a:gd name="connsiteX3" fmla="*/ 521048 w 521047"/>
              <a:gd name="connsiteY3" fmla="*/ 0 h 104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047" h="1042095">
                <a:moveTo>
                  <a:pt x="521048" y="0"/>
                </a:moveTo>
                <a:lnTo>
                  <a:pt x="521048" y="1042096"/>
                </a:lnTo>
                <a:lnTo>
                  <a:pt x="0" y="521048"/>
                </a:lnTo>
                <a:lnTo>
                  <a:pt x="521048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>
                  <a:lumMod val="60000"/>
                  <a:lumOff val="40000"/>
                </a:schemeClr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Freeform: Shape 15">
            <a:extLst>
              <a:ext uri="{FF2B5EF4-FFF2-40B4-BE49-F238E27FC236}">
                <a16:creationId xmlns:a16="http://schemas.microsoft.com/office/drawing/2014/main" id="{6985CF81-637B-5A8C-68C6-0BD66131EB61}"/>
              </a:ext>
            </a:extLst>
          </p:cNvPr>
          <p:cNvSpPr/>
          <p:nvPr userDrawn="1"/>
        </p:nvSpPr>
        <p:spPr>
          <a:xfrm>
            <a:off x="5301192" y="32485"/>
            <a:ext cx="6890809" cy="6889941"/>
          </a:xfrm>
          <a:custGeom>
            <a:avLst/>
            <a:gdLst>
              <a:gd name="connsiteX0" fmla="*/ 0 w 3365550"/>
              <a:gd name="connsiteY0" fmla="*/ 3365127 h 3365126"/>
              <a:gd name="connsiteX1" fmla="*/ 645439 w 3365550"/>
              <a:gd name="connsiteY1" fmla="*/ 3365127 h 3365126"/>
              <a:gd name="connsiteX2" fmla="*/ 3365550 w 3365550"/>
              <a:gd name="connsiteY2" fmla="*/ 645439 h 3365126"/>
              <a:gd name="connsiteX3" fmla="*/ 3365550 w 3365550"/>
              <a:gd name="connsiteY3" fmla="*/ 0 h 3365126"/>
              <a:gd name="connsiteX4" fmla="*/ 0 w 3365550"/>
              <a:gd name="connsiteY4" fmla="*/ 3365127 h 33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550" h="3365126">
                <a:moveTo>
                  <a:pt x="0" y="3365127"/>
                </a:moveTo>
                <a:lnTo>
                  <a:pt x="645439" y="3365127"/>
                </a:lnTo>
                <a:lnTo>
                  <a:pt x="3365550" y="645439"/>
                </a:lnTo>
                <a:lnTo>
                  <a:pt x="3365550" y="0"/>
                </a:lnTo>
                <a:lnTo>
                  <a:pt x="0" y="3365127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Freeform: Shape 16">
            <a:extLst>
              <a:ext uri="{FF2B5EF4-FFF2-40B4-BE49-F238E27FC236}">
                <a16:creationId xmlns:a16="http://schemas.microsoft.com/office/drawing/2014/main" id="{34FFCCB2-8B0D-E903-03D8-07A6431C42B4}"/>
              </a:ext>
            </a:extLst>
          </p:cNvPr>
          <p:cNvSpPr/>
          <p:nvPr userDrawn="1"/>
        </p:nvSpPr>
        <p:spPr>
          <a:xfrm>
            <a:off x="6013706" y="744999"/>
            <a:ext cx="6178295" cy="6177429"/>
          </a:xfrm>
          <a:custGeom>
            <a:avLst/>
            <a:gdLst>
              <a:gd name="connsiteX0" fmla="*/ 3017551 w 3017550"/>
              <a:gd name="connsiteY0" fmla="*/ 0 h 3017127"/>
              <a:gd name="connsiteX1" fmla="*/ 3017551 w 3017550"/>
              <a:gd name="connsiteY1" fmla="*/ 629361 h 3017127"/>
              <a:gd name="connsiteX2" fmla="*/ 629785 w 3017550"/>
              <a:gd name="connsiteY2" fmla="*/ 3017127 h 3017127"/>
              <a:gd name="connsiteX3" fmla="*/ 0 w 3017550"/>
              <a:gd name="connsiteY3" fmla="*/ 3017127 h 3017127"/>
              <a:gd name="connsiteX4" fmla="*/ 3017551 w 3017550"/>
              <a:gd name="connsiteY4" fmla="*/ 0 h 301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7550" h="3017127">
                <a:moveTo>
                  <a:pt x="3017551" y="0"/>
                </a:moveTo>
                <a:lnTo>
                  <a:pt x="3017551" y="629361"/>
                </a:lnTo>
                <a:lnTo>
                  <a:pt x="629785" y="3017127"/>
                </a:lnTo>
                <a:lnTo>
                  <a:pt x="0" y="3017127"/>
                </a:lnTo>
                <a:lnTo>
                  <a:pt x="3017551" y="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Freeform: Shape 17">
            <a:extLst>
              <a:ext uri="{FF2B5EF4-FFF2-40B4-BE49-F238E27FC236}">
                <a16:creationId xmlns:a16="http://schemas.microsoft.com/office/drawing/2014/main" id="{303CED94-978D-A6B3-1FAE-EE2A373145F8}"/>
              </a:ext>
            </a:extLst>
          </p:cNvPr>
          <p:cNvSpPr/>
          <p:nvPr userDrawn="1"/>
        </p:nvSpPr>
        <p:spPr>
          <a:xfrm>
            <a:off x="7915187" y="0"/>
            <a:ext cx="4276814" cy="6758701"/>
          </a:xfrm>
          <a:custGeom>
            <a:avLst/>
            <a:gdLst>
              <a:gd name="connsiteX0" fmla="*/ 2088846 w 2088845"/>
              <a:gd name="connsiteY0" fmla="*/ 0 h 3301027"/>
              <a:gd name="connsiteX1" fmla="*/ 1212182 w 2088845"/>
              <a:gd name="connsiteY1" fmla="*/ 0 h 3301027"/>
              <a:gd name="connsiteX2" fmla="*/ 0 w 2088845"/>
              <a:gd name="connsiteY2" fmla="*/ 1212182 h 3301027"/>
              <a:gd name="connsiteX3" fmla="*/ 2088846 w 2088845"/>
              <a:gd name="connsiteY3" fmla="*/ 3301027 h 3301027"/>
              <a:gd name="connsiteX4" fmla="*/ 2088846 w 2088845"/>
              <a:gd name="connsiteY4" fmla="*/ 2388612 h 3301027"/>
              <a:gd name="connsiteX5" fmla="*/ 912416 w 2088845"/>
              <a:gd name="connsiteY5" fmla="*/ 1212182 h 3301027"/>
              <a:gd name="connsiteX6" fmla="*/ 2088846 w 2088845"/>
              <a:gd name="connsiteY6" fmla="*/ 35964 h 3301027"/>
              <a:gd name="connsiteX7" fmla="*/ 2088846 w 2088845"/>
              <a:gd name="connsiteY7" fmla="*/ 0 h 33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8845" h="3301027">
                <a:moveTo>
                  <a:pt x="2088846" y="0"/>
                </a:moveTo>
                <a:lnTo>
                  <a:pt x="1212182" y="0"/>
                </a:lnTo>
                <a:lnTo>
                  <a:pt x="0" y="1212182"/>
                </a:lnTo>
                <a:lnTo>
                  <a:pt x="2088846" y="3301027"/>
                </a:lnTo>
                <a:lnTo>
                  <a:pt x="2088846" y="2388612"/>
                </a:lnTo>
                <a:lnTo>
                  <a:pt x="912416" y="1212182"/>
                </a:lnTo>
                <a:lnTo>
                  <a:pt x="2088846" y="35964"/>
                </a:lnTo>
                <a:lnTo>
                  <a:pt x="2088846" y="0"/>
                </a:lnTo>
                <a:close/>
              </a:path>
            </a:pathLst>
          </a:custGeom>
          <a:solidFill>
            <a:schemeClr val="bg2"/>
          </a:soli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8">
            <a:extLst>
              <a:ext uri="{FF2B5EF4-FFF2-40B4-BE49-F238E27FC236}">
                <a16:creationId xmlns:a16="http://schemas.microsoft.com/office/drawing/2014/main" id="{9A37D814-1ED8-3FA8-04EC-F3776DBB6EC5}"/>
              </a:ext>
            </a:extLst>
          </p:cNvPr>
          <p:cNvSpPr/>
          <p:nvPr userDrawn="1"/>
        </p:nvSpPr>
        <p:spPr>
          <a:xfrm>
            <a:off x="8584498" y="-110662"/>
            <a:ext cx="2811070" cy="1877223"/>
          </a:xfrm>
          <a:custGeom>
            <a:avLst/>
            <a:gdLst>
              <a:gd name="connsiteX0" fmla="*/ 1372960 w 1372959"/>
              <a:gd name="connsiteY0" fmla="*/ 460333 h 916857"/>
              <a:gd name="connsiteX1" fmla="*/ 916647 w 1372959"/>
              <a:gd name="connsiteY1" fmla="*/ 916858 h 916857"/>
              <a:gd name="connsiteX2" fmla="*/ 0 w 1372959"/>
              <a:gd name="connsiteY2" fmla="*/ 0 h 916857"/>
              <a:gd name="connsiteX3" fmla="*/ 912627 w 1372959"/>
              <a:gd name="connsiteY3" fmla="*/ 0 h 916857"/>
              <a:gd name="connsiteX4" fmla="*/ 1372960 w 1372959"/>
              <a:gd name="connsiteY4" fmla="*/ 460333 h 9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59" h="916857">
                <a:moveTo>
                  <a:pt x="1372960" y="460333"/>
                </a:moveTo>
                <a:lnTo>
                  <a:pt x="916647" y="916858"/>
                </a:lnTo>
                <a:lnTo>
                  <a:pt x="0" y="0"/>
                </a:lnTo>
                <a:lnTo>
                  <a:pt x="912627" y="0"/>
                </a:lnTo>
                <a:lnTo>
                  <a:pt x="1372960" y="460333"/>
                </a:lnTo>
                <a:close/>
              </a:path>
            </a:pathLst>
          </a:custGeom>
          <a:solidFill>
            <a:schemeClr val="accent1"/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Freeform: Shape 19">
            <a:extLst>
              <a:ext uri="{FF2B5EF4-FFF2-40B4-BE49-F238E27FC236}">
                <a16:creationId xmlns:a16="http://schemas.microsoft.com/office/drawing/2014/main" id="{048EE216-B380-DCBB-4D5A-28CCD259FE2D}"/>
              </a:ext>
            </a:extLst>
          </p:cNvPr>
          <p:cNvSpPr/>
          <p:nvPr userDrawn="1"/>
        </p:nvSpPr>
        <p:spPr>
          <a:xfrm>
            <a:off x="7589900" y="0"/>
            <a:ext cx="3271932" cy="2338084"/>
          </a:xfrm>
          <a:custGeom>
            <a:avLst/>
            <a:gdLst>
              <a:gd name="connsiteX0" fmla="*/ 1598049 w 1598049"/>
              <a:gd name="connsiteY0" fmla="*/ 685634 h 1141947"/>
              <a:gd name="connsiteX1" fmla="*/ 1141524 w 1598049"/>
              <a:gd name="connsiteY1" fmla="*/ 1141947 h 1141947"/>
              <a:gd name="connsiteX2" fmla="*/ 0 w 1598049"/>
              <a:gd name="connsiteY2" fmla="*/ 0 h 1141947"/>
              <a:gd name="connsiteX3" fmla="*/ 912416 w 1598049"/>
              <a:gd name="connsiteY3" fmla="*/ 0 h 1141947"/>
              <a:gd name="connsiteX4" fmla="*/ 1598049 w 1598049"/>
              <a:gd name="connsiteY4" fmla="*/ 685634 h 11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8049" h="1141947">
                <a:moveTo>
                  <a:pt x="1598049" y="685634"/>
                </a:moveTo>
                <a:lnTo>
                  <a:pt x="1141524" y="1141947"/>
                </a:lnTo>
                <a:lnTo>
                  <a:pt x="0" y="0"/>
                </a:lnTo>
                <a:lnTo>
                  <a:pt x="912416" y="0"/>
                </a:lnTo>
                <a:lnTo>
                  <a:pt x="1598049" y="6856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39437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C030886-B97D-9645-3A7C-60198FB98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10" y="181987"/>
            <a:ext cx="628368" cy="6283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218795-07B4-3090-4281-7320D267C74D}"/>
              </a:ext>
            </a:extLst>
          </p:cNvPr>
          <p:cNvSpPr txBox="1">
            <a:spLocks/>
          </p:cNvSpPr>
          <p:nvPr userDrawn="1"/>
        </p:nvSpPr>
        <p:spPr>
          <a:xfrm>
            <a:off x="290710" y="273843"/>
            <a:ext cx="4339300" cy="4308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>
              <a:defRPr/>
            </a:pPr>
            <a:r>
              <a:rPr lang="en-US" sz="1400">
                <a:solidFill>
                  <a:schemeClr val="tx1"/>
                </a:solidFill>
                <a:latin typeface="Segoe UI Semibold"/>
              </a:rPr>
              <a:t>Microsoft Copilot Studio Deep Dive </a:t>
            </a:r>
          </a:p>
          <a:p>
            <a:pPr algn="ctr">
              <a:defRPr/>
            </a:pPr>
            <a:r>
              <a:rPr lang="en-US" sz="1400">
                <a:solidFill>
                  <a:schemeClr val="tx1"/>
                </a:solidFill>
                <a:latin typeface="Segoe UI Semibold"/>
              </a:rPr>
              <a:t>&amp; Envisioning Workshop</a:t>
            </a:r>
          </a:p>
        </p:txBody>
      </p:sp>
    </p:spTree>
    <p:extLst>
      <p:ext uri="{BB962C8B-B14F-4D97-AF65-F5344CB8AC3E}">
        <p14:creationId xmlns:p14="http://schemas.microsoft.com/office/powerpoint/2010/main" val="1824087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083E474-2D93-03F6-E624-8032165EA8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grayscl/>
            <a:alphaModFix amt="4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2275" r="2049"/>
          <a:stretch>
            <a:fillRect/>
          </a:stretch>
        </p:blipFill>
        <p:spPr>
          <a:xfrm rot="18415104" flipH="1">
            <a:off x="1641996" y="482334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6CE446BC-1085-B6B0-C786-19B8B12A4D7F}"/>
              </a:ext>
            </a:extLst>
          </p:cNvPr>
          <p:cNvSpPr/>
          <p:nvPr userDrawn="1"/>
        </p:nvSpPr>
        <p:spPr bwMode="auto">
          <a:xfrm flipH="1">
            <a:off x="2270754" y="1643743"/>
            <a:ext cx="9052565" cy="4365172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7A7ACAA-7CED-14F7-AC14-7AA34C19D311}"/>
              </a:ext>
            </a:extLst>
          </p:cNvPr>
          <p:cNvGrpSpPr/>
          <p:nvPr userDrawn="1"/>
        </p:nvGrpSpPr>
        <p:grpSpPr>
          <a:xfrm>
            <a:off x="0" y="1857798"/>
            <a:ext cx="1999622" cy="1111528"/>
            <a:chOff x="0" y="2143857"/>
            <a:chExt cx="1647336" cy="915703"/>
          </a:xfrm>
          <a:solidFill>
            <a:schemeClr val="bg1">
              <a:lumMod val="95000"/>
            </a:schemeClr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512CC7-AD4E-0DD6-8761-D76C2A813F2A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D1A037A-CEE9-2F20-DF1C-FE9A26019C81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F523661-AD4B-7473-22A0-B07EA8B18CF3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D7654F09-F922-54EE-5ACC-2CC4276C0081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2DC399E-ADEC-2741-B9A4-F77133432C07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7F024E9-2BC9-7874-F21F-F1FB66F4D29D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856C7F18-DBDF-B629-6760-5BFA92ABD735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875D8325-05BE-6DD7-48E8-AE19A5E4DAB0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AF0CDA91-46B4-40C5-08A8-BDEF8F9C3EFA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4159C8F1-3866-08AA-DBAF-818D9708969E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44C65B9-4B78-DAC3-651F-296244D876C7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3"/>
              <a:chOff x="0" y="2561113"/>
              <a:chExt cx="1647336" cy="64803"/>
            </a:xfrm>
            <a:grpFill/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370DA5D0-7931-BA78-691D-22693942D2F1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144060AF-5E99-705C-C0AF-FD220E66652B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A9EDADF-22C1-2331-0DFC-DCE8152D8B13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77139504-DCE6-64B8-7ABD-3BC6274888E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5831C21-7379-8654-824E-36019B733E20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33713FC-1CC6-65A0-1D2C-53DCFB92EB23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89A2EBB-E46D-C79F-A772-103A88493792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84CFAA5-C901-DA64-4301-65BA55DC4C9D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69416453-1319-5703-E4B1-0A398B3E0B6D}"/>
                  </a:ext>
                </a:extLst>
              </p:cNvPr>
              <p:cNvSpPr/>
              <p:nvPr/>
            </p:nvSpPr>
            <p:spPr bwMode="auto">
              <a:xfrm>
                <a:off x="98908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A2E959-5DAD-6810-E70E-9671474C360D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B1B60CB3-E051-F18F-795E-153B8661E04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271ED59-18AD-BB11-8A40-A541A46B6139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F75A833-1FC3-0C71-D380-178DE4E68234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359B67-5F1E-C317-4147-B24F70374053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1DFDF77-C56B-EC48-3D58-E2FA5B4C70D9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697244E-D21C-88A8-45B8-CA3EB8709BD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175BF42-5005-B157-631B-0B595EC9616C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0422301-E306-48BD-F945-2277A2B79120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61A3776E-AAA8-7800-0579-EF76E368C1C1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71FE104-AA7C-F4DD-0D9E-16503144E9ED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6924F270-20EF-8D3E-76E4-1CAF47DA6635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A15D63E-D7D9-E34E-6F28-D4F872328FB9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B82A9B26-6CB2-45FF-7246-994DE57B0D89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2BF673-03E6-EAD0-B88D-C9F38479DBF0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6854C4D-5BEC-6D4F-ECBE-F03E194F873B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2171685-4DEE-80AE-132E-1CC58526A8F0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C2794D7F-8B05-3220-8CE0-43A58AD6B735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C3063A3B-F5B3-6E4B-DDEC-9CBDA798577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6FC5BEE-F537-1E52-3E02-57FA4B7C0510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B1FBEC8-40BE-023E-91A9-D70930DD690C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BFA0E7-9905-1252-EBE8-76FCBF97AD10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8F93444-FFA0-43BE-C787-E7B51B253934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65CA70D-90F3-B548-EA12-F97CED7F6CD2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6289A8A-8F59-C6F4-28CD-1DEC69061374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1A4F0D-74E8-C59E-C01E-4E2CF6A18FD6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93D4A81-BF06-97B2-195F-EFC0B53A652D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8FC3D0B-D9CC-DACA-37A3-D15CCD2DA283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DC35A6C-6E3F-8360-7826-37FFD02B131E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40D6CF0-2C1F-B050-8392-64AB3C98C70C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5AB2085-3A36-4EBA-9969-F87F875F093B}"/>
              </a:ext>
            </a:extLst>
          </p:cNvPr>
          <p:cNvGrpSpPr/>
          <p:nvPr userDrawn="1"/>
        </p:nvGrpSpPr>
        <p:grpSpPr>
          <a:xfrm>
            <a:off x="11016820" y="5720920"/>
            <a:ext cx="870379" cy="870379"/>
            <a:chOff x="11016820" y="5720920"/>
            <a:chExt cx="870379" cy="870379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A747C3B-5F40-2626-1407-17F8DB341DC1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9466268-1797-C5F9-8A26-B22B1038B38A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41AE4AE-4314-E957-3475-46F126D7762C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D6E5199-B1E6-C0F7-307E-A0BA56C15E5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E240D5B-FD26-8CB5-C1A7-4CBB6A665454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352D7E5-1D42-095A-6264-E22CABA65399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32CB5A7-1F46-6D3E-6BF0-9D04171733BE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AF8893D-3C15-3BD6-D997-D639559D308A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BC42C8E-D62B-7792-7EB7-D7352C9645DA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4392F9-3C23-70DD-56F4-DCAA1F8A4B10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C3D96143-81DE-9835-79A0-8BEDCED415FF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EF2A520-8CE1-BAAA-B1E9-9B9E9E95BA0A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82" name="Free-form: Shape 81">
            <a:extLst>
              <a:ext uri="{FF2B5EF4-FFF2-40B4-BE49-F238E27FC236}">
                <a16:creationId xmlns:a16="http://schemas.microsoft.com/office/drawing/2014/main" id="{DAF02231-77D6-1273-D9CC-2C5922C98250}"/>
              </a:ext>
            </a:extLst>
          </p:cNvPr>
          <p:cNvSpPr/>
          <p:nvPr userDrawn="1"/>
        </p:nvSpPr>
        <p:spPr bwMode="auto">
          <a:xfrm>
            <a:off x="1714499" y="1498600"/>
            <a:ext cx="5829301" cy="1829924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8E5A3B-573D-8EAA-2EDC-2A58D18893A4}"/>
              </a:ext>
            </a:extLst>
          </p:cNvPr>
          <p:cNvGrpSpPr/>
          <p:nvPr userDrawn="1"/>
        </p:nvGrpSpPr>
        <p:grpSpPr>
          <a:xfrm>
            <a:off x="1714499" y="4027444"/>
            <a:ext cx="600855" cy="789824"/>
            <a:chOff x="1463597" y="3871131"/>
            <a:chExt cx="545832" cy="717497"/>
          </a:xfrm>
        </p:grpSpPr>
        <p:sp>
          <p:nvSpPr>
            <p:cNvPr id="87" name="Graphic 317">
              <a:extLst>
                <a:ext uri="{FF2B5EF4-FFF2-40B4-BE49-F238E27FC236}">
                  <a16:creationId xmlns:a16="http://schemas.microsoft.com/office/drawing/2014/main" id="{2FFDB439-2F7B-3B1E-CE78-BA7807C99AA0}"/>
                </a:ext>
              </a:extLst>
            </p:cNvPr>
            <p:cNvSpPr/>
            <p:nvPr/>
          </p:nvSpPr>
          <p:spPr>
            <a:xfrm rot="16200000">
              <a:off x="1428057" y="4007257"/>
              <a:ext cx="717497" cy="44524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8" name="Graphic 318">
              <a:extLst>
                <a:ext uri="{FF2B5EF4-FFF2-40B4-BE49-F238E27FC236}">
                  <a16:creationId xmlns:a16="http://schemas.microsoft.com/office/drawing/2014/main" id="{5EAF443F-3B09-AFA5-713A-8E51763F6818}"/>
                </a:ext>
              </a:extLst>
            </p:cNvPr>
            <p:cNvSpPr/>
            <p:nvPr/>
          </p:nvSpPr>
          <p:spPr>
            <a:xfrm rot="16200000">
              <a:off x="1353386" y="4049637"/>
              <a:ext cx="580908" cy="36048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89" name="Free-form: Shape 88">
            <a:extLst>
              <a:ext uri="{FF2B5EF4-FFF2-40B4-BE49-F238E27FC236}">
                <a16:creationId xmlns:a16="http://schemas.microsoft.com/office/drawing/2014/main" id="{7C11D0DB-B1BF-9C66-06DE-20BB7B89491F}"/>
              </a:ext>
            </a:extLst>
          </p:cNvPr>
          <p:cNvSpPr/>
          <p:nvPr userDrawn="1"/>
        </p:nvSpPr>
        <p:spPr bwMode="auto">
          <a:xfrm>
            <a:off x="2" y="5647174"/>
            <a:ext cx="2699684" cy="1210826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Dn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70758" y="2124717"/>
            <a:ext cx="5829297" cy="1354217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4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19375" y="426846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19375" y="4859638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005079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: Title + Visu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0">
            <a:extLst>
              <a:ext uri="{FF2B5EF4-FFF2-40B4-BE49-F238E27FC236}">
                <a16:creationId xmlns:a16="http://schemas.microsoft.com/office/drawing/2014/main" id="{A54FBFB0-DCDC-C848-901F-75B727D01B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2"/>
            <a:ext cx="5204111" cy="1046579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6537CD3-4D9A-184F-8D06-E1B8E2D90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8188" y="2005263"/>
            <a:ext cx="5213433" cy="3930399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DC03047F-22E2-5B43-86A2-7583C9DB314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57913" y="757238"/>
            <a:ext cx="5372100" cy="5200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54175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29C65921-FD7F-B796-44F6-E9E410683CD9}"/>
              </a:ext>
            </a:extLst>
          </p:cNvPr>
          <p:cNvSpPr/>
          <p:nvPr userDrawn="1"/>
        </p:nvSpPr>
        <p:spPr bwMode="auto">
          <a:xfrm>
            <a:off x="0" y="2328"/>
            <a:ext cx="4025900" cy="685799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Arrow: U-Turn 4">
            <a:extLst>
              <a:ext uri="{FF2B5EF4-FFF2-40B4-BE49-F238E27FC236}">
                <a16:creationId xmlns:a16="http://schemas.microsoft.com/office/drawing/2014/main" id="{9813402F-4AE0-5DF2-8034-09DE25CC529B}"/>
              </a:ext>
            </a:extLst>
          </p:cNvPr>
          <p:cNvSpPr/>
          <p:nvPr userDrawn="1"/>
        </p:nvSpPr>
        <p:spPr bwMode="auto">
          <a:xfrm rot="5400000">
            <a:off x="1718628" y="2893060"/>
            <a:ext cx="5686424" cy="1071880"/>
          </a:xfrm>
          <a:prstGeom prst="uturnArrow">
            <a:avLst>
              <a:gd name="adj1" fmla="val 25000"/>
              <a:gd name="adj2" fmla="val 0"/>
              <a:gd name="adj3" fmla="val 25000"/>
              <a:gd name="adj4" fmla="val 10792"/>
              <a:gd name="adj5" fmla="val 10000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4A001AE1-8659-BE68-D13E-1749B7C6F739}"/>
              </a:ext>
            </a:extLst>
          </p:cNvPr>
          <p:cNvGrpSpPr/>
          <p:nvPr userDrawn="1"/>
        </p:nvGrpSpPr>
        <p:grpSpPr>
          <a:xfrm>
            <a:off x="4655194" y="1191140"/>
            <a:ext cx="875440" cy="693220"/>
            <a:chOff x="4655194" y="1191140"/>
            <a:chExt cx="875440" cy="69322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25ED429-AE6A-B1A3-13DF-0807FF238451}"/>
                </a:ext>
              </a:extLst>
            </p:cNvPr>
            <p:cNvSpPr/>
            <p:nvPr/>
          </p:nvSpPr>
          <p:spPr bwMode="auto">
            <a:xfrm>
              <a:off x="4746304" y="1191140"/>
              <a:ext cx="693220" cy="69322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86AB34-4D15-7377-D025-110BE01996D4}"/>
                </a:ext>
              </a:extLst>
            </p:cNvPr>
            <p:cNvSpPr txBox="1"/>
            <p:nvPr/>
          </p:nvSpPr>
          <p:spPr>
            <a:xfrm>
              <a:off x="4655194" y="1353084"/>
              <a:ext cx="8754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E9EF4B-403F-24CD-7476-4B9CEC30288B}"/>
              </a:ext>
            </a:extLst>
          </p:cNvPr>
          <p:cNvGrpSpPr/>
          <p:nvPr/>
        </p:nvGrpSpPr>
        <p:grpSpPr>
          <a:xfrm>
            <a:off x="4655194" y="2491228"/>
            <a:ext cx="875439" cy="693220"/>
            <a:chOff x="4542890" y="2973275"/>
            <a:chExt cx="1122682" cy="889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6C87C4-A125-7CE6-E5A4-CA32960ED41A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E076AC-7D9B-0DF2-53A3-6CE0BDEA6EF6}"/>
                </a:ext>
              </a:extLst>
            </p:cNvPr>
            <p:cNvSpPr txBox="1"/>
            <p:nvPr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665FB2-6199-D848-B7A0-CB7398D06B75}"/>
              </a:ext>
            </a:extLst>
          </p:cNvPr>
          <p:cNvGrpSpPr/>
          <p:nvPr userDrawn="1"/>
        </p:nvGrpSpPr>
        <p:grpSpPr>
          <a:xfrm>
            <a:off x="82210" y="487355"/>
            <a:ext cx="1999622" cy="1111528"/>
            <a:chOff x="0" y="2143857"/>
            <a:chExt cx="1647336" cy="915703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C3E72C-BC08-E613-5F40-3CCF61D54557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90DAD7A-43C3-0B7B-06F0-B83E4BC2982F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C826D7C4-3E96-7653-78A8-963550094E62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B7CD4CB-B826-FC84-67D7-CBF3F39C5EAF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5B59A6-6763-B8B1-90AE-7C1C223A150B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D6474B4-6827-9BF9-FAF2-E1795B70A592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0741D26-8134-B07C-5729-7489D8773DB2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63A4E95-2F66-BFE2-4B98-F21E0E241CA6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A31585C-BEE0-6E48-7C99-D4F3E7FB0B0F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3E580A55-B12F-81CE-4C39-011911B47C96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C0FE0B3-F9C8-2DCE-1AD7-2D310541667A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4"/>
              <a:chOff x="0" y="2561113"/>
              <a:chExt cx="1647336" cy="64804"/>
            </a:xfrm>
            <a:grpFill/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F539D38-BAC6-E106-8351-378D03B95ECB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7CD3226-D29E-43DE-5EDC-EE4C81470C07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FF45FBE0-18FE-403A-20BA-C7B34EB2C81C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61FDE27-595C-FFC5-51E2-A1ED4B275F9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209AC06-E726-AB85-14F5-6B00239D701A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6558105-8E50-3399-15D7-31043E9AD44E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AA12D00-9BAD-5E66-25AF-C256F8A82720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81E39797-6B0D-14A9-60AB-0801F02D8959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13D16B7-D349-AA7B-93A4-4F2737B66013}"/>
                  </a:ext>
                </a:extLst>
              </p:cNvPr>
              <p:cNvSpPr/>
              <p:nvPr/>
            </p:nvSpPr>
            <p:spPr bwMode="auto">
              <a:xfrm>
                <a:off x="989083" y="2561114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51B41DB-F6F9-349B-2F3E-A7D471C23451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2EC5D2A-A54B-10AB-1E7F-6D4E2CB71DA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7142276-15F4-0710-1242-1121E7122CD8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0D36DC4-3C12-7C0F-D16A-D8703E6BDBB1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ACC0488-9DB0-DA62-1B25-0127C8FE9827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6B78467-3055-9EA7-0D52-D646B9BD7953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513A2EF-5D16-E2C7-FD52-025F7D40CF1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84A6D68-14DB-96DF-A697-DA0D78888DA2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B7386B6C-CA37-6018-FD08-8A8E49F5C3C1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6AC8E9AC-E8EE-0CD7-248D-ACA0A76B920F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6033F52-E3A6-1680-DC0D-D620CD1DA149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51A4015-A7FF-D134-974D-1EB42EF2821A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4FA86999-E837-FCDB-A569-94D7AC160918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2DC6340-3A97-7491-6E84-4D8D919FA7AA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C5E774E-5267-777B-E099-4AA24D882CCB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66CC9F6-B651-F2D5-C726-DBB970B82C48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EB603B9-F1AD-A280-D081-930CA5045ED3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7A75424-081A-21D0-FD3F-24A0F7B93067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54AD13A-8999-2AD7-ACB0-8A7885185A5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92072C5-EFDC-BF8F-5FF4-90ED48601C2F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C1D9B22-F84B-76EC-EAD6-E8E51C8A99B2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7544CC5-44C3-3B85-469B-EC335C813333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8D28A50-3AFC-B551-9745-3C2A16D8F6DA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2C9A610-2142-CAC9-B135-417591FE0CE7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32838E-BCBA-A6CC-9F23-4EBF3D2FFD61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C6883B0-59EF-596C-A3F3-94671C4E4082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5978B37-DDC4-4B1C-987A-E4C3539B68CE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0D680B7-0E1F-1FA3-7E94-93B924F96FF8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6895536-276A-D448-DA48-E142A73E6D29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D4F65B-6DC0-8341-E2DD-9326858C8588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EFACC46-D7C6-A9C9-A713-51BBDF6E0826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70" name="Graphic 8">
              <a:extLst>
                <a:ext uri="{FF2B5EF4-FFF2-40B4-BE49-F238E27FC236}">
                  <a16:creationId xmlns:a16="http://schemas.microsoft.com/office/drawing/2014/main" id="{352583EF-A44C-30BC-DF51-A58388043305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75B7312-75C1-319A-B5F7-65094F88892C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A8C487D-BDBE-F196-E82A-BEF7FD134ED6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813152B-3F53-FB86-B069-1A6D1F434A56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C916D3A-E314-69C1-0E7E-EC479B137F8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8">
              <a:extLst>
                <a:ext uri="{FF2B5EF4-FFF2-40B4-BE49-F238E27FC236}">
                  <a16:creationId xmlns:a16="http://schemas.microsoft.com/office/drawing/2014/main" id="{10392A2F-ABC4-CCDE-715B-1A1C9DD77AA2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A1BE768-C446-2BBC-8B4B-82BB8537E644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6B75C75-110C-F534-F18D-2EC1E6583E06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1F3A462-2CFA-EC34-F2E5-2DD79D1BA341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6FD0968-77A6-E12D-A940-20167CABAB77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CF4122C2-0364-1B55-B2B7-9EFB1BF42341}"/>
              </a:ext>
            </a:extLst>
          </p:cNvPr>
          <p:cNvSpPr txBox="1"/>
          <p:nvPr userDrawn="1"/>
        </p:nvSpPr>
        <p:spPr>
          <a:xfrm>
            <a:off x="361661" y="3013502"/>
            <a:ext cx="313097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5400" b="1">
                <a:solidFill>
                  <a:srgbClr val="0090A8"/>
                </a:solidFill>
                <a:latin typeface="+mj-lt"/>
              </a:rPr>
              <a:t>Agenda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FBAC349-3C49-7052-471D-B4179B5F42E5}"/>
              </a:ext>
            </a:extLst>
          </p:cNvPr>
          <p:cNvGrpSpPr/>
          <p:nvPr userDrawn="1"/>
        </p:nvGrpSpPr>
        <p:grpSpPr>
          <a:xfrm>
            <a:off x="4655192" y="3791316"/>
            <a:ext cx="875439" cy="693220"/>
            <a:chOff x="4542888" y="2973275"/>
            <a:chExt cx="1122682" cy="889000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FA8D70B-7D7D-CBAB-81D5-170BDE9AB1B5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8898D7D-F01D-5294-4D87-F3517D23372B}"/>
                </a:ext>
              </a:extLst>
            </p:cNvPr>
            <p:cNvSpPr txBox="1"/>
            <p:nvPr userDrawn="1"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BA52503-C894-6277-EE31-EF57BB111575}"/>
              </a:ext>
            </a:extLst>
          </p:cNvPr>
          <p:cNvGrpSpPr/>
          <p:nvPr/>
        </p:nvGrpSpPr>
        <p:grpSpPr>
          <a:xfrm>
            <a:off x="4655194" y="5091403"/>
            <a:ext cx="875439" cy="693220"/>
            <a:chOff x="4542890" y="2973275"/>
            <a:chExt cx="1122682" cy="889000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CDA04284-D495-8C1F-0D82-E5D538A6315A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45464B5-B1A2-C821-0236-3B1982AB0DB1}"/>
                </a:ext>
              </a:extLst>
            </p:cNvPr>
            <p:cNvSpPr txBox="1"/>
            <p:nvPr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4</a:t>
              </a:r>
            </a:p>
          </p:txBody>
        </p:sp>
      </p:grp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E8EC1362-0CB6-2ADF-991C-4E36B45C0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56602" y="1399251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DB300B4E-15B0-3EC4-2E0C-DB32B767F4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6602" y="2689079"/>
            <a:ext cx="6070600" cy="307777"/>
          </a:xfrm>
        </p:spPr>
        <p:txBody>
          <a:bodyPr/>
          <a:lstStyle>
            <a:lvl1pPr marL="0" indent="0">
              <a:buNone/>
              <a:defRPr sz="20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AD6785CC-4508-96E8-DD76-F2BEDCFF29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6602" y="4009685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D3E17AB8-A8BA-A7E1-7A4F-836B743790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56602" y="5299514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2562963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29C65921-FD7F-B796-44F6-E9E410683CD9}"/>
              </a:ext>
            </a:extLst>
          </p:cNvPr>
          <p:cNvSpPr/>
          <p:nvPr userDrawn="1"/>
        </p:nvSpPr>
        <p:spPr bwMode="auto">
          <a:xfrm>
            <a:off x="0" y="2328"/>
            <a:ext cx="4025900" cy="685799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Arrow: U-Turn 4">
            <a:extLst>
              <a:ext uri="{FF2B5EF4-FFF2-40B4-BE49-F238E27FC236}">
                <a16:creationId xmlns:a16="http://schemas.microsoft.com/office/drawing/2014/main" id="{9813402F-4AE0-5DF2-8034-09DE25CC529B}"/>
              </a:ext>
            </a:extLst>
          </p:cNvPr>
          <p:cNvSpPr/>
          <p:nvPr userDrawn="1"/>
        </p:nvSpPr>
        <p:spPr bwMode="auto">
          <a:xfrm rot="5400000">
            <a:off x="1718628" y="2893060"/>
            <a:ext cx="5686424" cy="1071880"/>
          </a:xfrm>
          <a:prstGeom prst="uturnArrow">
            <a:avLst>
              <a:gd name="adj1" fmla="val 25000"/>
              <a:gd name="adj2" fmla="val 0"/>
              <a:gd name="adj3" fmla="val 25000"/>
              <a:gd name="adj4" fmla="val 10792"/>
              <a:gd name="adj5" fmla="val 10000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665FB2-6199-D848-B7A0-CB7398D06B75}"/>
              </a:ext>
            </a:extLst>
          </p:cNvPr>
          <p:cNvGrpSpPr/>
          <p:nvPr userDrawn="1"/>
        </p:nvGrpSpPr>
        <p:grpSpPr>
          <a:xfrm>
            <a:off x="82210" y="487355"/>
            <a:ext cx="1999622" cy="1111528"/>
            <a:chOff x="0" y="2143857"/>
            <a:chExt cx="1647336" cy="915703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C3E72C-BC08-E613-5F40-3CCF61D54557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90DAD7A-43C3-0B7B-06F0-B83E4BC2982F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C826D7C4-3E96-7653-78A8-963550094E62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B7CD4CB-B826-FC84-67D7-CBF3F39C5EAF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5B59A6-6763-B8B1-90AE-7C1C223A150B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D6474B4-6827-9BF9-FAF2-E1795B70A592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0741D26-8134-B07C-5729-7489D8773DB2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63A4E95-2F66-BFE2-4B98-F21E0E241CA6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A31585C-BEE0-6E48-7C99-D4F3E7FB0B0F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3E580A55-B12F-81CE-4C39-011911B47C96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C0FE0B3-F9C8-2DCE-1AD7-2D310541667A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4"/>
              <a:chOff x="0" y="2561113"/>
              <a:chExt cx="1647336" cy="64804"/>
            </a:xfrm>
            <a:grpFill/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F539D38-BAC6-E106-8351-378D03B95ECB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7CD3226-D29E-43DE-5EDC-EE4C81470C07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FF45FBE0-18FE-403A-20BA-C7B34EB2C81C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61FDE27-595C-FFC5-51E2-A1ED4B275F9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209AC06-E726-AB85-14F5-6B00239D701A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6558105-8E50-3399-15D7-31043E9AD44E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AA12D00-9BAD-5E66-25AF-C256F8A82720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81E39797-6B0D-14A9-60AB-0801F02D8959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13D16B7-D349-AA7B-93A4-4F2737B66013}"/>
                  </a:ext>
                </a:extLst>
              </p:cNvPr>
              <p:cNvSpPr/>
              <p:nvPr/>
            </p:nvSpPr>
            <p:spPr bwMode="auto">
              <a:xfrm>
                <a:off x="989083" y="2561114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51B41DB-F6F9-349B-2F3E-A7D471C23451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2EC5D2A-A54B-10AB-1E7F-6D4E2CB71DA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7142276-15F4-0710-1242-1121E7122CD8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0D36DC4-3C12-7C0F-D16A-D8703E6BDBB1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ACC0488-9DB0-DA62-1B25-0127C8FE9827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6B78467-3055-9EA7-0D52-D646B9BD7953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513A2EF-5D16-E2C7-FD52-025F7D40CF1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84A6D68-14DB-96DF-A697-DA0D78888DA2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B7386B6C-CA37-6018-FD08-8A8E49F5C3C1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6AC8E9AC-E8EE-0CD7-248D-ACA0A76B920F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6033F52-E3A6-1680-DC0D-D620CD1DA149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51A4015-A7FF-D134-974D-1EB42EF2821A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4FA86999-E837-FCDB-A569-94D7AC160918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2DC6340-3A97-7491-6E84-4D8D919FA7AA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C5E774E-5267-777B-E099-4AA24D882CCB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66CC9F6-B651-F2D5-C726-DBB970B82C48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EB603B9-F1AD-A280-D081-930CA5045ED3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7A75424-081A-21D0-FD3F-24A0F7B93067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54AD13A-8999-2AD7-ACB0-8A7885185A5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92072C5-EFDC-BF8F-5FF4-90ED48601C2F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C1D9B22-F84B-76EC-EAD6-E8E51C8A99B2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7544CC5-44C3-3B85-469B-EC335C813333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8D28A50-3AFC-B551-9745-3C2A16D8F6DA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2C9A610-2142-CAC9-B135-417591FE0CE7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32838E-BCBA-A6CC-9F23-4EBF3D2FFD61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C6883B0-59EF-596C-A3F3-94671C4E4082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5978B37-DDC4-4B1C-987A-E4C3539B68CE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0D680B7-0E1F-1FA3-7E94-93B924F96FF8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6895536-276A-D448-DA48-E142A73E6D29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D4F65B-6DC0-8341-E2DD-9326858C8588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EFACC46-D7C6-A9C9-A713-51BBDF6E0826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70" name="Graphic 8">
              <a:extLst>
                <a:ext uri="{FF2B5EF4-FFF2-40B4-BE49-F238E27FC236}">
                  <a16:creationId xmlns:a16="http://schemas.microsoft.com/office/drawing/2014/main" id="{352583EF-A44C-30BC-DF51-A58388043305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75B7312-75C1-319A-B5F7-65094F88892C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A8C487D-BDBE-F196-E82A-BEF7FD134ED6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813152B-3F53-FB86-B069-1A6D1F434A56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C916D3A-E314-69C1-0E7E-EC479B137F8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8">
              <a:extLst>
                <a:ext uri="{FF2B5EF4-FFF2-40B4-BE49-F238E27FC236}">
                  <a16:creationId xmlns:a16="http://schemas.microsoft.com/office/drawing/2014/main" id="{10392A2F-ABC4-CCDE-715B-1A1C9DD77AA2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A1BE768-C446-2BBC-8B4B-82BB8537E644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6B75C75-110C-F534-F18D-2EC1E6583E06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1F3A462-2CFA-EC34-F2E5-2DD79D1BA341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6FD0968-77A6-E12D-A940-20167CABAB77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CF4122C2-0364-1B55-B2B7-9EFB1BF42341}"/>
              </a:ext>
            </a:extLst>
          </p:cNvPr>
          <p:cNvSpPr txBox="1"/>
          <p:nvPr userDrawn="1"/>
        </p:nvSpPr>
        <p:spPr>
          <a:xfrm>
            <a:off x="361661" y="3013502"/>
            <a:ext cx="313097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5400" b="1">
                <a:solidFill>
                  <a:schemeClr val="tx2"/>
                </a:solidFill>
                <a:latin typeface="+mj-lt"/>
              </a:rPr>
              <a:t>Agenda</a:t>
            </a:r>
          </a:p>
        </p:txBody>
      </p: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80CA7126-A722-4A6D-94E4-86D5D8B0D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56602" y="1399251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2">
            <a:extLst>
              <a:ext uri="{FF2B5EF4-FFF2-40B4-BE49-F238E27FC236}">
                <a16:creationId xmlns:a16="http://schemas.microsoft.com/office/drawing/2014/main" id="{C91922D3-B3BD-6E24-7894-81A764EE13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6602" y="2689079"/>
            <a:ext cx="6070600" cy="30777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D0BA5C99-C35F-4CB1-F304-4E0A03ADA1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6602" y="4009685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01D53BFC-2D97-154F-8FFE-EE1BE62B5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56602" y="5299514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8146736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D844777-CE79-0284-5BE2-894F11F01939}"/>
              </a:ext>
            </a:extLst>
          </p:cNvPr>
          <p:cNvSpPr/>
          <p:nvPr userDrawn="1"/>
        </p:nvSpPr>
        <p:spPr>
          <a:xfrm>
            <a:off x="531361" y="4955412"/>
            <a:ext cx="1462540" cy="1390022"/>
          </a:xfrm>
          <a:custGeom>
            <a:avLst/>
            <a:gdLst>
              <a:gd name="connsiteX0" fmla="*/ 1182547 w 1182546"/>
              <a:gd name="connsiteY0" fmla="*/ 595820 h 1191639"/>
              <a:gd name="connsiteX1" fmla="*/ 591273 w 1182546"/>
              <a:gd name="connsiteY1" fmla="*/ 1191640 h 1191639"/>
              <a:gd name="connsiteX2" fmla="*/ 0 w 1182546"/>
              <a:gd name="connsiteY2" fmla="*/ 595820 h 1191639"/>
              <a:gd name="connsiteX3" fmla="*/ 591273 w 1182546"/>
              <a:gd name="connsiteY3" fmla="*/ 0 h 1191639"/>
              <a:gd name="connsiteX4" fmla="*/ 1182547 w 1182546"/>
              <a:gd name="connsiteY4" fmla="*/ 595820 h 11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546" h="1191639">
                <a:moveTo>
                  <a:pt x="1182547" y="595820"/>
                </a:moveTo>
                <a:cubicBezTo>
                  <a:pt x="1182547" y="924882"/>
                  <a:pt x="917825" y="1191640"/>
                  <a:pt x="591273" y="1191640"/>
                </a:cubicBezTo>
                <a:cubicBezTo>
                  <a:pt x="264721" y="1191640"/>
                  <a:pt x="0" y="924882"/>
                  <a:pt x="0" y="595820"/>
                </a:cubicBezTo>
                <a:cubicBezTo>
                  <a:pt x="0" y="266758"/>
                  <a:pt x="264721" y="0"/>
                  <a:pt x="591273" y="0"/>
                </a:cubicBezTo>
                <a:cubicBezTo>
                  <a:pt x="917825" y="0"/>
                  <a:pt x="1182547" y="266758"/>
                  <a:pt x="1182547" y="595820"/>
                </a:cubicBezTo>
                <a:close/>
              </a:path>
            </a:pathLst>
          </a:cu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AF8181F-29BE-6A80-09A3-61738088E5A7}"/>
              </a:ext>
            </a:extLst>
          </p:cNvPr>
          <p:cNvSpPr/>
          <p:nvPr userDrawn="1"/>
        </p:nvSpPr>
        <p:spPr>
          <a:xfrm flipV="1">
            <a:off x="1" y="2085662"/>
            <a:ext cx="12191998" cy="3282750"/>
          </a:xfrm>
          <a:custGeom>
            <a:avLst/>
            <a:gdLst>
              <a:gd name="connsiteX0" fmla="*/ 225390 w 12191998"/>
              <a:gd name="connsiteY0" fmla="*/ 3282750 h 3282750"/>
              <a:gd name="connsiteX1" fmla="*/ 9880096 w 12191998"/>
              <a:gd name="connsiteY1" fmla="*/ 3282750 h 3282750"/>
              <a:gd name="connsiteX2" fmla="*/ 10320199 w 12191998"/>
              <a:gd name="connsiteY2" fmla="*/ 3100060 h 3282750"/>
              <a:gd name="connsiteX3" fmla="*/ 12191998 w 12191998"/>
              <a:gd name="connsiteY3" fmla="*/ 1221634 h 3282750"/>
              <a:gd name="connsiteX4" fmla="*/ 12191998 w 12191998"/>
              <a:gd name="connsiteY4" fmla="*/ 1523 h 3282750"/>
              <a:gd name="connsiteX5" fmla="*/ 11409355 w 12191998"/>
              <a:gd name="connsiteY5" fmla="*/ 1523 h 3282750"/>
              <a:gd name="connsiteX6" fmla="*/ 11410872 w 12191998"/>
              <a:gd name="connsiteY6" fmla="*/ 0 h 3282750"/>
              <a:gd name="connsiteX7" fmla="*/ 9138442 w 12191998"/>
              <a:gd name="connsiteY7" fmla="*/ 0 h 3282750"/>
              <a:gd name="connsiteX8" fmla="*/ 6866012 w 12191998"/>
              <a:gd name="connsiteY8" fmla="*/ 0 h 3282750"/>
              <a:gd name="connsiteX9" fmla="*/ 5045748 w 12191998"/>
              <a:gd name="connsiteY9" fmla="*/ 0 h 3282750"/>
              <a:gd name="connsiteX10" fmla="*/ 4593580 w 12191998"/>
              <a:gd name="connsiteY10" fmla="*/ 0 h 3282750"/>
              <a:gd name="connsiteX11" fmla="*/ 2773318 w 12191998"/>
              <a:gd name="connsiteY11" fmla="*/ 0 h 3282750"/>
              <a:gd name="connsiteX12" fmla="*/ 500887 w 12191998"/>
              <a:gd name="connsiteY12" fmla="*/ 0 h 3282750"/>
              <a:gd name="connsiteX13" fmla="*/ 0 w 12191998"/>
              <a:gd name="connsiteY13" fmla="*/ 0 h 3282750"/>
              <a:gd name="connsiteX14" fmla="*/ 0 w 12191998"/>
              <a:gd name="connsiteY14" fmla="*/ 3282749 h 3282750"/>
              <a:gd name="connsiteX15" fmla="*/ 225390 w 12191998"/>
              <a:gd name="connsiteY15" fmla="*/ 3282749 h 32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8" h="3282750">
                <a:moveTo>
                  <a:pt x="225390" y="3282750"/>
                </a:moveTo>
                <a:lnTo>
                  <a:pt x="9880096" y="3282750"/>
                </a:lnTo>
                <a:cubicBezTo>
                  <a:pt x="10045266" y="3282750"/>
                  <a:pt x="10203546" y="3217012"/>
                  <a:pt x="10320199" y="3100060"/>
                </a:cubicBezTo>
                <a:lnTo>
                  <a:pt x="12191998" y="1221634"/>
                </a:lnTo>
                <a:lnTo>
                  <a:pt x="12191998" y="1523"/>
                </a:lnTo>
                <a:lnTo>
                  <a:pt x="11409355" y="1523"/>
                </a:lnTo>
                <a:lnTo>
                  <a:pt x="11410872" y="0"/>
                </a:lnTo>
                <a:lnTo>
                  <a:pt x="9138442" y="0"/>
                </a:lnTo>
                <a:lnTo>
                  <a:pt x="6866012" y="0"/>
                </a:lnTo>
                <a:lnTo>
                  <a:pt x="5045748" y="0"/>
                </a:lnTo>
                <a:lnTo>
                  <a:pt x="4593580" y="0"/>
                </a:lnTo>
                <a:lnTo>
                  <a:pt x="2773318" y="0"/>
                </a:lnTo>
                <a:lnTo>
                  <a:pt x="500887" y="0"/>
                </a:lnTo>
                <a:lnTo>
                  <a:pt x="0" y="0"/>
                </a:lnTo>
                <a:lnTo>
                  <a:pt x="0" y="3282749"/>
                </a:lnTo>
                <a:lnTo>
                  <a:pt x="225390" y="3282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3C25D0A-1F33-776E-6F3E-6A0A063F92B0}"/>
              </a:ext>
            </a:extLst>
          </p:cNvPr>
          <p:cNvSpPr/>
          <p:nvPr userDrawn="1"/>
        </p:nvSpPr>
        <p:spPr>
          <a:xfrm flipV="1">
            <a:off x="7329714" y="0"/>
            <a:ext cx="4862286" cy="3709134"/>
          </a:xfrm>
          <a:custGeom>
            <a:avLst/>
            <a:gdLst>
              <a:gd name="connsiteX0" fmla="*/ 5285805 w 5285804"/>
              <a:gd name="connsiteY0" fmla="*/ 0 h 4032209"/>
              <a:gd name="connsiteX1" fmla="*/ 5285805 w 5285804"/>
              <a:gd name="connsiteY1" fmla="*/ 4032209 h 4032209"/>
              <a:gd name="connsiteX2" fmla="*/ 0 w 5285804"/>
              <a:gd name="connsiteY2" fmla="*/ 4032209 h 4032209"/>
              <a:gd name="connsiteX3" fmla="*/ 0 w 5285804"/>
              <a:gd name="connsiteY3" fmla="*/ 3667624 h 4032209"/>
              <a:gd name="connsiteX4" fmla="*/ 1241008 w 5285804"/>
              <a:gd name="connsiteY4" fmla="*/ 2150979 h 4032209"/>
              <a:gd name="connsiteX5" fmla="*/ 1533020 w 5285804"/>
              <a:gd name="connsiteY5" fmla="*/ 2122817 h 4032209"/>
              <a:gd name="connsiteX6" fmla="*/ 2777955 w 5285804"/>
              <a:gd name="connsiteY6" fmla="*/ 2122817 h 4032209"/>
              <a:gd name="connsiteX7" fmla="*/ 3592354 w 5285804"/>
              <a:gd name="connsiteY7" fmla="*/ 1773606 h 4032209"/>
              <a:gd name="connsiteX8" fmla="*/ 4093289 w 5285804"/>
              <a:gd name="connsiteY8" fmla="*/ 1249029 h 4032209"/>
              <a:gd name="connsiteX9" fmla="*/ 4216408 w 5285804"/>
              <a:gd name="connsiteY9" fmla="*/ 1120092 h 4032209"/>
              <a:gd name="connsiteX10" fmla="*/ 5285503 w 5285804"/>
              <a:gd name="connsiteY10" fmla="*/ 305 h 4032209"/>
              <a:gd name="connsiteX11" fmla="*/ 5285805 w 5285804"/>
              <a:gd name="connsiteY11" fmla="*/ 0 h 40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85804" h="4032209">
                <a:moveTo>
                  <a:pt x="5285805" y="0"/>
                </a:moveTo>
                <a:lnTo>
                  <a:pt x="5285805" y="4032209"/>
                </a:lnTo>
                <a:lnTo>
                  <a:pt x="0" y="4032209"/>
                </a:lnTo>
                <a:lnTo>
                  <a:pt x="0" y="3667624"/>
                </a:lnTo>
                <a:cubicBezTo>
                  <a:pt x="0" y="2915010"/>
                  <a:pt x="534019" y="2288288"/>
                  <a:pt x="1241008" y="2150979"/>
                </a:cubicBezTo>
                <a:cubicBezTo>
                  <a:pt x="1335576" y="2132407"/>
                  <a:pt x="1433165" y="2122817"/>
                  <a:pt x="1533020" y="2122817"/>
                </a:cubicBezTo>
                <a:lnTo>
                  <a:pt x="2777955" y="2122817"/>
                </a:lnTo>
                <a:cubicBezTo>
                  <a:pt x="3085224" y="2122817"/>
                  <a:pt x="3379199" y="1996772"/>
                  <a:pt x="3592354" y="1773606"/>
                </a:cubicBezTo>
                <a:lnTo>
                  <a:pt x="4093289" y="1249029"/>
                </a:lnTo>
                <a:lnTo>
                  <a:pt x="4216408" y="1120092"/>
                </a:lnTo>
                <a:lnTo>
                  <a:pt x="5285503" y="305"/>
                </a:lnTo>
                <a:lnTo>
                  <a:pt x="528580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3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652A53A-E401-C01D-5589-E40F2FCFFE2A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F8016201-D7C6-68F7-DEA4-AD786CC9681A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93684E-892F-CA9D-9DE8-79F3C0DE070D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6FE72EB-4EE6-3B97-4A09-5A81889ACEEB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6AF702-A088-3F6E-FBA1-B7AA82AD143C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7DF3AA3-8EA8-90A3-ECB5-80DBADEB446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8">
              <a:extLst>
                <a:ext uri="{FF2B5EF4-FFF2-40B4-BE49-F238E27FC236}">
                  <a16:creationId xmlns:a16="http://schemas.microsoft.com/office/drawing/2014/main" id="{AC3289CF-09B3-7069-4B76-09588AF84DDF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A33D4D5-8187-BD37-1867-EBA824583467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E8E5DF6-B228-1927-D581-550B588CDB68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F4889C4-3E2A-6838-32BC-1A667153D4EF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5CCD32A-5E75-A627-E14D-6F44D12504A3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CF0D4489-DE7F-FE2F-298A-D109E1B47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9161" y="2357437"/>
            <a:ext cx="5866264" cy="4238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136817-8D12-7A19-C49E-B7812A53F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894" y="3388484"/>
            <a:ext cx="11018520" cy="677108"/>
          </a:xfrm>
        </p:spPr>
        <p:txBody>
          <a:bodyPr anchor="ctr"/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13352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1A5378FA-E20A-AEE6-943C-6237A15CE8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303528"/>
            <a:ext cx="9736094" cy="1719074"/>
          </a:xfrm>
          <a:prstGeom prst="roundRect">
            <a:avLst>
              <a:gd name="adj" fmla="val 7802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+mn-lt"/>
              </a:defRPr>
            </a:lvl1pPr>
            <a:lvl2pPr>
              <a:defRPr lang="en-US" sz="1800" dirty="0" smtClean="0">
                <a:solidFill>
                  <a:sysClr val="windowText" lastClr="000000"/>
                </a:solidFill>
              </a:defRPr>
            </a:lvl2pPr>
            <a:lvl3pPr>
              <a:defRPr lang="en-US" sz="1800" dirty="0" smtClean="0">
                <a:solidFill>
                  <a:sysClr val="windowText" lastClr="000000"/>
                </a:solidFill>
              </a:defRPr>
            </a:lvl3pPr>
            <a:lvl4pPr>
              <a:defRPr lang="en-US" sz="1800" dirty="0" smtClean="0">
                <a:solidFill>
                  <a:sysClr val="windowText" lastClr="000000"/>
                </a:solidFill>
              </a:defRPr>
            </a:lvl4pPr>
            <a:lvl5pPr>
              <a:defRPr lang="en-US" sz="1800" dirty="0">
                <a:solidFill>
                  <a:sysClr val="windowText" lastClr="000000"/>
                </a:solidFill>
              </a:defRPr>
            </a:lvl5pPr>
          </a:lstStyle>
          <a:p>
            <a:pPr marL="228600" lvl="0" indent="-22860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/>
          </a:p>
        </p:txBody>
      </p:sp>
      <p:sp>
        <p:nvSpPr>
          <p:cNvPr id="88" name="Text Placeholder 64">
            <a:extLst>
              <a:ext uri="{FF2B5EF4-FFF2-40B4-BE49-F238E27FC236}">
                <a16:creationId xmlns:a16="http://schemas.microsoft.com/office/drawing/2014/main" id="{6C8466A7-95B5-6740-955E-ECB144EDE9B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99882" y="1515237"/>
            <a:ext cx="9312856" cy="1298449"/>
          </a:xfrm>
          <a:prstGeom prst="roundRect">
            <a:avLst>
              <a:gd name="adj" fmla="val 7802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</a:lstStyle>
          <a:p>
            <a:pPr marL="0" lvl="0" indent="0" algn="ctr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5" name="Picture Placeholder 56">
            <a:extLst>
              <a:ext uri="{FF2B5EF4-FFF2-40B4-BE49-F238E27FC236}">
                <a16:creationId xmlns:a16="http://schemas.microsoft.com/office/drawing/2014/main" id="{815DAE2C-3186-2DBD-0901-D9D2DD456A11}"/>
              </a:ext>
            </a:extLst>
          </p:cNvPr>
          <p:cNvSpPr>
            <a:spLocks noGrp="1"/>
          </p:cNvSpPr>
          <p:nvPr userDrawn="1">
            <p:ph type="pic" sz="quarter" idx="25" hasCustomPrompt="1"/>
          </p:nvPr>
        </p:nvSpPr>
        <p:spPr>
          <a:xfrm>
            <a:off x="1523956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7" name="Picture Placeholder 56">
            <a:extLst>
              <a:ext uri="{FF2B5EF4-FFF2-40B4-BE49-F238E27FC236}">
                <a16:creationId xmlns:a16="http://schemas.microsoft.com/office/drawing/2014/main" id="{6930F3DD-E6FB-AE7B-2F98-F8A54A7AFDEC}"/>
              </a:ext>
            </a:extLst>
          </p:cNvPr>
          <p:cNvSpPr>
            <a:spLocks noGrp="1"/>
          </p:cNvSpPr>
          <p:nvPr userDrawn="1">
            <p:ph type="pic" sz="quarter" idx="26" hasCustomPrompt="1"/>
          </p:nvPr>
        </p:nvSpPr>
        <p:spPr>
          <a:xfrm>
            <a:off x="3349317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8" name="Picture Placeholder 56">
            <a:extLst>
              <a:ext uri="{FF2B5EF4-FFF2-40B4-BE49-F238E27FC236}">
                <a16:creationId xmlns:a16="http://schemas.microsoft.com/office/drawing/2014/main" id="{CE08CA08-58F3-4EC1-3890-D00E7FCCBCAA}"/>
              </a:ext>
            </a:extLst>
          </p:cNvPr>
          <p:cNvSpPr>
            <a:spLocks noGrp="1"/>
          </p:cNvSpPr>
          <p:nvPr userDrawn="1">
            <p:ph type="pic" sz="quarter" idx="27" hasCustomPrompt="1"/>
          </p:nvPr>
        </p:nvSpPr>
        <p:spPr>
          <a:xfrm>
            <a:off x="5174678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9" name="Picture Placeholder 56">
            <a:extLst>
              <a:ext uri="{FF2B5EF4-FFF2-40B4-BE49-F238E27FC236}">
                <a16:creationId xmlns:a16="http://schemas.microsoft.com/office/drawing/2014/main" id="{C9D7F5A7-AD7A-540D-1083-37A090BE4869}"/>
              </a:ext>
            </a:extLst>
          </p:cNvPr>
          <p:cNvSpPr>
            <a:spLocks noGrp="1"/>
          </p:cNvSpPr>
          <p:nvPr userDrawn="1">
            <p:ph type="pic" sz="quarter" idx="28" hasCustomPrompt="1"/>
          </p:nvPr>
        </p:nvSpPr>
        <p:spPr>
          <a:xfrm>
            <a:off x="7000039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80" name="Picture Placeholder 56">
            <a:extLst>
              <a:ext uri="{FF2B5EF4-FFF2-40B4-BE49-F238E27FC236}">
                <a16:creationId xmlns:a16="http://schemas.microsoft.com/office/drawing/2014/main" id="{4FAB11E7-74B5-F506-129D-1D190E7EA688}"/>
              </a:ext>
            </a:extLst>
          </p:cNvPr>
          <p:cNvSpPr>
            <a:spLocks noGrp="1"/>
          </p:cNvSpPr>
          <p:nvPr userDrawn="1">
            <p:ph type="pic" sz="quarter" idx="29" hasCustomPrompt="1"/>
          </p:nvPr>
        </p:nvSpPr>
        <p:spPr>
          <a:xfrm>
            <a:off x="8825401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81" name="Text Placeholder 64">
            <a:extLst>
              <a:ext uri="{FF2B5EF4-FFF2-40B4-BE49-F238E27FC236}">
                <a16:creationId xmlns:a16="http://schemas.microsoft.com/office/drawing/2014/main" id="{631E6F77-01FB-2800-555A-AC8B02B0832A}"/>
              </a:ext>
            </a:extLst>
          </p:cNvPr>
          <p:cNvSpPr>
            <a:spLocks noGrp="1"/>
          </p:cNvSpPr>
          <p:nvPr userDrawn="1">
            <p:ph type="body" sz="quarter" idx="30"/>
          </p:nvPr>
        </p:nvSpPr>
        <p:spPr>
          <a:xfrm>
            <a:off x="588263" y="3204672"/>
            <a:ext cx="9736094" cy="3363465"/>
          </a:xfrm>
          <a:prstGeom prst="roundRect">
            <a:avLst>
              <a:gd name="adj" fmla="val 396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+mn-lt"/>
              </a:defRPr>
            </a:lvl1pPr>
            <a:lvl2pPr>
              <a:defRPr lang="en-US" sz="1800" dirty="0" smtClean="0">
                <a:solidFill>
                  <a:sysClr val="windowText" lastClr="000000"/>
                </a:solidFill>
              </a:defRPr>
            </a:lvl2pPr>
            <a:lvl3pPr>
              <a:defRPr lang="en-US" sz="1800" dirty="0" smtClean="0">
                <a:solidFill>
                  <a:sysClr val="windowText" lastClr="000000"/>
                </a:solidFill>
              </a:defRPr>
            </a:lvl3pPr>
            <a:lvl4pPr>
              <a:defRPr lang="en-US" sz="1800" dirty="0" smtClean="0">
                <a:solidFill>
                  <a:sysClr val="windowText" lastClr="000000"/>
                </a:solidFill>
              </a:defRPr>
            </a:lvl4pPr>
            <a:lvl5pPr>
              <a:defRPr lang="en-US" sz="1800" dirty="0">
                <a:solidFill>
                  <a:sysClr val="windowText" lastClr="000000"/>
                </a:solidFill>
              </a:defRPr>
            </a:lvl5pPr>
          </a:lstStyle>
          <a:p>
            <a:pPr marL="228600" lvl="0" indent="-22860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/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48CC9D6-A879-61D8-076A-EB323D00AD71}"/>
              </a:ext>
            </a:extLst>
          </p:cNvPr>
          <p:cNvSpPr>
            <a:spLocks noGrp="1"/>
          </p:cNvSpPr>
          <p:nvPr userDrawn="1">
            <p:ph type="body" sz="quarter" idx="32"/>
          </p:nvPr>
        </p:nvSpPr>
        <p:spPr>
          <a:xfrm>
            <a:off x="799882" y="3408435"/>
            <a:ext cx="9312856" cy="2955940"/>
          </a:xfrm>
          <a:prstGeom prst="roundRect">
            <a:avLst>
              <a:gd name="adj" fmla="val 3506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</a:lstStyle>
          <a:p>
            <a:pPr marL="0" lvl="0" indent="0" algn="ctr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1FDAB499-40EB-D6F1-2DED-0585C4144F30}"/>
              </a:ext>
            </a:extLst>
          </p:cNvPr>
          <p:cNvSpPr>
            <a:spLocks noGrp="1"/>
          </p:cNvSpPr>
          <p:nvPr userDrawn="1">
            <p:ph type="body" sz="quarter" idx="34"/>
          </p:nvPr>
        </p:nvSpPr>
        <p:spPr>
          <a:xfrm rot="5400000">
            <a:off x="427232" y="3937478"/>
            <a:ext cx="1289124" cy="543824"/>
          </a:xfrm>
          <a:prstGeom prst="round2SameRect">
            <a:avLst>
              <a:gd name="adj1" fmla="val 10570"/>
              <a:gd name="adj2" fmla="val 0"/>
            </a:avLst>
          </a:prstGeom>
          <a:solidFill>
            <a:srgbClr val="7F7F7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1200" b="1" i="0" u="none" strike="noStrike" cap="all" spc="200" normalizeH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ctr" defTabSz="914367">
              <a:lnSpc>
                <a:spcPct val="110000"/>
              </a:lnSpc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92" name="Text Placeholder 64">
            <a:extLst>
              <a:ext uri="{FF2B5EF4-FFF2-40B4-BE49-F238E27FC236}">
                <a16:creationId xmlns:a16="http://schemas.microsoft.com/office/drawing/2014/main" id="{25E5A691-0B96-F6BE-C533-6AB34C2A6F8C}"/>
              </a:ext>
            </a:extLst>
          </p:cNvPr>
          <p:cNvSpPr>
            <a:spLocks noGrp="1"/>
          </p:cNvSpPr>
          <p:nvPr userDrawn="1">
            <p:ph type="body" sz="quarter" idx="35"/>
          </p:nvPr>
        </p:nvSpPr>
        <p:spPr>
          <a:xfrm rot="5400000">
            <a:off x="427232" y="5340248"/>
            <a:ext cx="1289124" cy="543824"/>
          </a:xfrm>
          <a:prstGeom prst="round2SameRect">
            <a:avLst>
              <a:gd name="adj1" fmla="val 10570"/>
              <a:gd name="adj2" fmla="val 0"/>
            </a:avLst>
          </a:prstGeom>
          <a:solidFill>
            <a:srgbClr val="7F7F7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1200" b="1" i="0" u="none" strike="noStrike" cap="all" spc="200" normalizeH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ctr" defTabSz="914367">
              <a:lnSpc>
                <a:spcPct val="110000"/>
              </a:lnSpc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105" name="Picture Placeholder 56">
            <a:extLst>
              <a:ext uri="{FF2B5EF4-FFF2-40B4-BE49-F238E27FC236}">
                <a16:creationId xmlns:a16="http://schemas.microsoft.com/office/drawing/2014/main" id="{9E8C9B8F-BEDD-58AC-9B52-F5437B342B1E}"/>
              </a:ext>
            </a:extLst>
          </p:cNvPr>
          <p:cNvSpPr>
            <a:spLocks noGrp="1"/>
          </p:cNvSpPr>
          <p:nvPr userDrawn="1">
            <p:ph type="pic" sz="quarter" idx="45" hasCustomPrompt="1"/>
          </p:nvPr>
        </p:nvSpPr>
        <p:spPr>
          <a:xfrm>
            <a:off x="173560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6" name="Picture Placeholder 56">
            <a:extLst>
              <a:ext uri="{FF2B5EF4-FFF2-40B4-BE49-F238E27FC236}">
                <a16:creationId xmlns:a16="http://schemas.microsoft.com/office/drawing/2014/main" id="{86CE796E-7A0C-5271-48EB-685081BEABB1}"/>
              </a:ext>
            </a:extLst>
          </p:cNvPr>
          <p:cNvSpPr>
            <a:spLocks noGrp="1"/>
          </p:cNvSpPr>
          <p:nvPr userDrawn="1">
            <p:ph type="pic" sz="quarter" idx="46" hasCustomPrompt="1"/>
          </p:nvPr>
        </p:nvSpPr>
        <p:spPr>
          <a:xfrm>
            <a:off x="297054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7" name="Picture Placeholder 56">
            <a:extLst>
              <a:ext uri="{FF2B5EF4-FFF2-40B4-BE49-F238E27FC236}">
                <a16:creationId xmlns:a16="http://schemas.microsoft.com/office/drawing/2014/main" id="{90DADFF7-652B-E770-88A6-B6AAA5AC1380}"/>
              </a:ext>
            </a:extLst>
          </p:cNvPr>
          <p:cNvSpPr>
            <a:spLocks noGrp="1"/>
          </p:cNvSpPr>
          <p:nvPr userDrawn="1">
            <p:ph type="pic" sz="quarter" idx="47" hasCustomPrompt="1"/>
          </p:nvPr>
        </p:nvSpPr>
        <p:spPr>
          <a:xfrm>
            <a:off x="420547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8" name="Picture Placeholder 56">
            <a:extLst>
              <a:ext uri="{FF2B5EF4-FFF2-40B4-BE49-F238E27FC236}">
                <a16:creationId xmlns:a16="http://schemas.microsoft.com/office/drawing/2014/main" id="{9FDD5191-59F9-758B-360C-D452B63F50CF}"/>
              </a:ext>
            </a:extLst>
          </p:cNvPr>
          <p:cNvSpPr>
            <a:spLocks noGrp="1"/>
          </p:cNvSpPr>
          <p:nvPr userDrawn="1">
            <p:ph type="pic" sz="quarter" idx="48" hasCustomPrompt="1"/>
          </p:nvPr>
        </p:nvSpPr>
        <p:spPr>
          <a:xfrm>
            <a:off x="544041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9" name="Picture Placeholder 56">
            <a:extLst>
              <a:ext uri="{FF2B5EF4-FFF2-40B4-BE49-F238E27FC236}">
                <a16:creationId xmlns:a16="http://schemas.microsoft.com/office/drawing/2014/main" id="{E65D5A6B-5940-9C32-993C-69CFEAE16F4D}"/>
              </a:ext>
            </a:extLst>
          </p:cNvPr>
          <p:cNvSpPr>
            <a:spLocks noGrp="1"/>
          </p:cNvSpPr>
          <p:nvPr userDrawn="1">
            <p:ph type="pic" sz="quarter" idx="49" hasCustomPrompt="1"/>
          </p:nvPr>
        </p:nvSpPr>
        <p:spPr>
          <a:xfrm>
            <a:off x="667534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0" name="Picture Placeholder 56">
            <a:extLst>
              <a:ext uri="{FF2B5EF4-FFF2-40B4-BE49-F238E27FC236}">
                <a16:creationId xmlns:a16="http://schemas.microsoft.com/office/drawing/2014/main" id="{3500A3BB-59C7-36A6-6E4C-04961FB1BE62}"/>
              </a:ext>
            </a:extLst>
          </p:cNvPr>
          <p:cNvSpPr>
            <a:spLocks noGrp="1"/>
          </p:cNvSpPr>
          <p:nvPr userDrawn="1">
            <p:ph type="pic" sz="quarter" idx="50" hasCustomPrompt="1"/>
          </p:nvPr>
        </p:nvSpPr>
        <p:spPr>
          <a:xfrm>
            <a:off x="791028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1" name="Picture Placeholder 56">
            <a:extLst>
              <a:ext uri="{FF2B5EF4-FFF2-40B4-BE49-F238E27FC236}">
                <a16:creationId xmlns:a16="http://schemas.microsoft.com/office/drawing/2014/main" id="{70414032-732A-C947-727C-7462B3739F7A}"/>
              </a:ext>
            </a:extLst>
          </p:cNvPr>
          <p:cNvSpPr>
            <a:spLocks noGrp="1"/>
          </p:cNvSpPr>
          <p:nvPr userDrawn="1">
            <p:ph type="pic" sz="quarter" idx="51" hasCustomPrompt="1"/>
          </p:nvPr>
        </p:nvSpPr>
        <p:spPr>
          <a:xfrm>
            <a:off x="9145218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6" name="Picture Placeholder 56">
            <a:extLst>
              <a:ext uri="{FF2B5EF4-FFF2-40B4-BE49-F238E27FC236}">
                <a16:creationId xmlns:a16="http://schemas.microsoft.com/office/drawing/2014/main" id="{9808DC25-2647-6528-E3A2-DEAA4E130438}"/>
              </a:ext>
            </a:extLst>
          </p:cNvPr>
          <p:cNvSpPr>
            <a:spLocks noGrp="1"/>
          </p:cNvSpPr>
          <p:nvPr userDrawn="1">
            <p:ph type="pic" sz="quarter" idx="56" hasCustomPrompt="1"/>
          </p:nvPr>
        </p:nvSpPr>
        <p:spPr>
          <a:xfrm>
            <a:off x="1970760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7" name="Picture Placeholder 56">
            <a:extLst>
              <a:ext uri="{FF2B5EF4-FFF2-40B4-BE49-F238E27FC236}">
                <a16:creationId xmlns:a16="http://schemas.microsoft.com/office/drawing/2014/main" id="{99A0E4E2-505F-40AB-B17F-C3533F531719}"/>
              </a:ext>
            </a:extLst>
          </p:cNvPr>
          <p:cNvSpPr>
            <a:spLocks noGrp="1"/>
          </p:cNvSpPr>
          <p:nvPr userDrawn="1">
            <p:ph type="pic" sz="quarter" idx="57" hasCustomPrompt="1"/>
          </p:nvPr>
        </p:nvSpPr>
        <p:spPr>
          <a:xfrm>
            <a:off x="3767132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8" name="Picture Placeholder 56">
            <a:extLst>
              <a:ext uri="{FF2B5EF4-FFF2-40B4-BE49-F238E27FC236}">
                <a16:creationId xmlns:a16="http://schemas.microsoft.com/office/drawing/2014/main" id="{F56A45FF-258D-6B0F-9286-E9A7D73A0461}"/>
              </a:ext>
            </a:extLst>
          </p:cNvPr>
          <p:cNvSpPr>
            <a:spLocks noGrp="1"/>
          </p:cNvSpPr>
          <p:nvPr userDrawn="1">
            <p:ph type="pic" sz="quarter" idx="58" hasCustomPrompt="1"/>
          </p:nvPr>
        </p:nvSpPr>
        <p:spPr>
          <a:xfrm>
            <a:off x="5563504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9" name="Picture Placeholder 56">
            <a:extLst>
              <a:ext uri="{FF2B5EF4-FFF2-40B4-BE49-F238E27FC236}">
                <a16:creationId xmlns:a16="http://schemas.microsoft.com/office/drawing/2014/main" id="{636D1123-7C66-1DF0-009B-4D9327656D44}"/>
              </a:ext>
            </a:extLst>
          </p:cNvPr>
          <p:cNvSpPr>
            <a:spLocks noGrp="1"/>
          </p:cNvSpPr>
          <p:nvPr userDrawn="1">
            <p:ph type="pic" sz="quarter" idx="59" hasCustomPrompt="1"/>
          </p:nvPr>
        </p:nvSpPr>
        <p:spPr>
          <a:xfrm>
            <a:off x="7359876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0" name="Picture Placeholder 56">
            <a:extLst>
              <a:ext uri="{FF2B5EF4-FFF2-40B4-BE49-F238E27FC236}">
                <a16:creationId xmlns:a16="http://schemas.microsoft.com/office/drawing/2014/main" id="{839F2AAD-8EEB-81BD-1861-BBD43C2F7231}"/>
              </a:ext>
            </a:extLst>
          </p:cNvPr>
          <p:cNvSpPr>
            <a:spLocks noGrp="1"/>
          </p:cNvSpPr>
          <p:nvPr userDrawn="1">
            <p:ph type="pic" sz="quarter" idx="60" hasCustomPrompt="1"/>
          </p:nvPr>
        </p:nvSpPr>
        <p:spPr>
          <a:xfrm>
            <a:off x="8586036" y="5123301"/>
            <a:ext cx="1398753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5" name="Picture Placeholder 56">
            <a:extLst>
              <a:ext uri="{FF2B5EF4-FFF2-40B4-BE49-F238E27FC236}">
                <a16:creationId xmlns:a16="http://schemas.microsoft.com/office/drawing/2014/main" id="{15C311E6-0EBF-A309-C7FC-58B3B017429A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807553" y="354281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8" name="Picture Placeholder 56">
            <a:extLst>
              <a:ext uri="{FF2B5EF4-FFF2-40B4-BE49-F238E27FC236}">
                <a16:creationId xmlns:a16="http://schemas.microsoft.com/office/drawing/2014/main" id="{83D49837-199A-99B0-1A46-C7E28E26F880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10807553" y="5651500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31" name="Text Placeholder 130">
            <a:extLst>
              <a:ext uri="{FF2B5EF4-FFF2-40B4-BE49-F238E27FC236}">
                <a16:creationId xmlns:a16="http://schemas.microsoft.com/office/drawing/2014/main" id="{8E8F3A8C-4965-7B08-A459-A80D02E1B91B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2792636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4" name="Text Placeholder 130">
            <a:extLst>
              <a:ext uri="{FF2B5EF4-FFF2-40B4-BE49-F238E27FC236}">
                <a16:creationId xmlns:a16="http://schemas.microsoft.com/office/drawing/2014/main" id="{272E9F8F-3BEB-8A88-788D-B988CA63436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4617997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5" name="Text Placeholder 130">
            <a:extLst>
              <a:ext uri="{FF2B5EF4-FFF2-40B4-BE49-F238E27FC236}">
                <a16:creationId xmlns:a16="http://schemas.microsoft.com/office/drawing/2014/main" id="{26154540-F4D7-0CB2-7414-A3351D18B818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>
          <a:xfrm>
            <a:off x="967275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6" name="Text Placeholder 130">
            <a:extLst>
              <a:ext uri="{FF2B5EF4-FFF2-40B4-BE49-F238E27FC236}">
                <a16:creationId xmlns:a16="http://schemas.microsoft.com/office/drawing/2014/main" id="{40074630-6D82-B22B-E19B-1BD2DBA8C980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>
          <a:xfrm>
            <a:off x="6443358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7" name="Text Placeholder 130">
            <a:extLst>
              <a:ext uri="{FF2B5EF4-FFF2-40B4-BE49-F238E27FC236}">
                <a16:creationId xmlns:a16="http://schemas.microsoft.com/office/drawing/2014/main" id="{6FC17F1B-0B4B-8D86-E554-F321477865A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8268720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8" name="Text Placeholder 130">
            <a:extLst>
              <a:ext uri="{FF2B5EF4-FFF2-40B4-BE49-F238E27FC236}">
                <a16:creationId xmlns:a16="http://schemas.microsoft.com/office/drawing/2014/main" id="{95D346BD-EFCF-6E95-BECC-5C22596B6D9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147436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9" name="Text Placeholder 130">
            <a:extLst>
              <a:ext uri="{FF2B5EF4-FFF2-40B4-BE49-F238E27FC236}">
                <a16:creationId xmlns:a16="http://schemas.microsoft.com/office/drawing/2014/main" id="{A6CF814F-7789-8C24-D45B-754078124A49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270929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0" name="Text Placeholder 130">
            <a:extLst>
              <a:ext uri="{FF2B5EF4-FFF2-40B4-BE49-F238E27FC236}">
                <a16:creationId xmlns:a16="http://schemas.microsoft.com/office/drawing/2014/main" id="{D9CD112F-A6CF-FA11-A9F2-4D9FD70DD473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394423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1" name="Text Placeholder 130">
            <a:extLst>
              <a:ext uri="{FF2B5EF4-FFF2-40B4-BE49-F238E27FC236}">
                <a16:creationId xmlns:a16="http://schemas.microsoft.com/office/drawing/2014/main" id="{817F3721-1024-A4E8-F5FB-13C6743C550C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517916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3" name="Text Placeholder 130">
            <a:extLst>
              <a:ext uri="{FF2B5EF4-FFF2-40B4-BE49-F238E27FC236}">
                <a16:creationId xmlns:a16="http://schemas.microsoft.com/office/drawing/2014/main" id="{17A5DA22-6139-D033-5842-73063563161A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641410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4" name="Text Placeholder 130">
            <a:extLst>
              <a:ext uri="{FF2B5EF4-FFF2-40B4-BE49-F238E27FC236}">
                <a16:creationId xmlns:a16="http://schemas.microsoft.com/office/drawing/2014/main" id="{1FD3FBC3-B29E-DD2A-5B9B-09E1D0F0C692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764903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5" name="Text Placeholder 130">
            <a:extLst>
              <a:ext uri="{FF2B5EF4-FFF2-40B4-BE49-F238E27FC236}">
                <a16:creationId xmlns:a16="http://schemas.microsoft.com/office/drawing/2014/main" id="{52DE49F7-3439-7AC3-6449-D71A0F2C0EA0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8883973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6" name="Text Placeholder 130">
            <a:extLst>
              <a:ext uri="{FF2B5EF4-FFF2-40B4-BE49-F238E27FC236}">
                <a16:creationId xmlns:a16="http://schemas.microsoft.com/office/drawing/2014/main" id="{6785F2BD-DC91-97F4-C6D8-13E85E5AA809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1474364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7" name="Text Placeholder 130">
            <a:extLst>
              <a:ext uri="{FF2B5EF4-FFF2-40B4-BE49-F238E27FC236}">
                <a16:creationId xmlns:a16="http://schemas.microsoft.com/office/drawing/2014/main" id="{585E728A-5488-61D6-A5B3-E86D66DED4E0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3270736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8" name="Text Placeholder 130">
            <a:extLst>
              <a:ext uri="{FF2B5EF4-FFF2-40B4-BE49-F238E27FC236}">
                <a16:creationId xmlns:a16="http://schemas.microsoft.com/office/drawing/2014/main" id="{49F66A41-4831-0333-EDE9-4EF664FC4DA1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5067108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9" name="Text Placeholder 130">
            <a:extLst>
              <a:ext uri="{FF2B5EF4-FFF2-40B4-BE49-F238E27FC236}">
                <a16:creationId xmlns:a16="http://schemas.microsoft.com/office/drawing/2014/main" id="{4F15F3B8-FACA-114B-A72D-D41C9DC6F09C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6863481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0" name="Text Placeholder 130">
            <a:extLst>
              <a:ext uri="{FF2B5EF4-FFF2-40B4-BE49-F238E27FC236}">
                <a16:creationId xmlns:a16="http://schemas.microsoft.com/office/drawing/2014/main" id="{C0ACD9A0-F1DA-42B8-B346-F4659AFA6038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 rot="16200000">
            <a:off x="427232" y="5421891"/>
            <a:ext cx="1289124" cy="380538"/>
          </a:xfrm>
          <a:solidFill>
            <a:srgbClr val="7F7F7F"/>
          </a:solidFill>
        </p:spPr>
        <p:txBody>
          <a:bodyPr anchor="ctr"/>
          <a:lstStyle>
            <a:lvl1pPr marL="0" indent="0" algn="ctr">
              <a:buNone/>
              <a:defRPr lang="en-US" sz="1200" kern="1200" cap="all" spc="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1" name="Text Placeholder 130">
            <a:extLst>
              <a:ext uri="{FF2B5EF4-FFF2-40B4-BE49-F238E27FC236}">
                <a16:creationId xmlns:a16="http://schemas.microsoft.com/office/drawing/2014/main" id="{C519E704-F352-286C-187F-06133EE880CE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 rot="16200000">
            <a:off x="427232" y="4019121"/>
            <a:ext cx="1289124" cy="380538"/>
          </a:xfrm>
          <a:solidFill>
            <a:srgbClr val="7F7F7F"/>
          </a:solidFill>
        </p:spPr>
        <p:txBody>
          <a:bodyPr anchor="ctr"/>
          <a:lstStyle>
            <a:lvl1pPr marL="0" indent="0" algn="ctr">
              <a:buNone/>
              <a:defRPr lang="en-US" sz="1200" kern="1200" cap="all" spc="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2" name="Text Placeholder 130">
            <a:extLst>
              <a:ext uri="{FF2B5EF4-FFF2-40B4-BE49-F238E27FC236}">
                <a16:creationId xmlns:a16="http://schemas.microsoft.com/office/drawing/2014/main" id="{759E6BCC-B4BB-984F-59D3-8C319B099C39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4540395" y="3296596"/>
            <a:ext cx="1831830" cy="246221"/>
          </a:xfrm>
          <a:solidFill>
            <a:srgbClr val="F7F8F9"/>
          </a:solidFill>
        </p:spPr>
        <p:txBody>
          <a:bodyPr/>
          <a:lstStyle>
            <a:lvl1pPr marL="0" indent="0" algn="ctr">
              <a:buNone/>
              <a:defRPr lang="en-US" sz="1600" kern="1200" spc="0" baseline="0" dirty="0" smtClean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US"/>
          </a:p>
        </p:txBody>
      </p:sp>
      <p:sp>
        <p:nvSpPr>
          <p:cNvPr id="153" name="Text Placeholder 130">
            <a:extLst>
              <a:ext uri="{FF2B5EF4-FFF2-40B4-BE49-F238E27FC236}">
                <a16:creationId xmlns:a16="http://schemas.microsoft.com/office/drawing/2014/main" id="{3DBC576F-D323-8E20-63EF-14A1799F3C77}"/>
              </a:ext>
            </a:extLst>
          </p:cNvPr>
          <p:cNvSpPr>
            <a:spLocks noGrp="1"/>
          </p:cNvSpPr>
          <p:nvPr>
            <p:ph type="body" sz="quarter" idx="86"/>
          </p:nvPr>
        </p:nvSpPr>
        <p:spPr>
          <a:xfrm>
            <a:off x="4540395" y="1390604"/>
            <a:ext cx="1831830" cy="246221"/>
          </a:xfrm>
          <a:solidFill>
            <a:srgbClr val="F7F8F9"/>
          </a:solidFill>
        </p:spPr>
        <p:txBody>
          <a:bodyPr/>
          <a:lstStyle>
            <a:lvl1pPr marL="0" indent="0" algn="ctr">
              <a:buNone/>
              <a:defRPr lang="en-US" sz="1600" kern="1200" spc="0" baseline="0" dirty="0" smtClean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US"/>
          </a:p>
        </p:txBody>
      </p:sp>
      <p:sp>
        <p:nvSpPr>
          <p:cNvPr id="154" name="Text Placeholder 130">
            <a:extLst>
              <a:ext uri="{FF2B5EF4-FFF2-40B4-BE49-F238E27FC236}">
                <a16:creationId xmlns:a16="http://schemas.microsoft.com/office/drawing/2014/main" id="{0CC0519A-3FBA-7B17-A350-5BD8EB2E48FA}"/>
              </a:ext>
            </a:extLst>
          </p:cNvPr>
          <p:cNvSpPr>
            <a:spLocks noGrp="1"/>
          </p:cNvSpPr>
          <p:nvPr>
            <p:ph type="body" sz="quarter" idx="87"/>
          </p:nvPr>
        </p:nvSpPr>
        <p:spPr>
          <a:xfrm>
            <a:off x="10510534" y="3254232"/>
            <a:ext cx="1172364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5" name="Text Placeholder 130">
            <a:extLst>
              <a:ext uri="{FF2B5EF4-FFF2-40B4-BE49-F238E27FC236}">
                <a16:creationId xmlns:a16="http://schemas.microsoft.com/office/drawing/2014/main" id="{3239A6BB-C497-4438-3D99-A6B9F463EAB1}"/>
              </a:ext>
            </a:extLst>
          </p:cNvPr>
          <p:cNvSpPr>
            <a:spLocks noGrp="1"/>
          </p:cNvSpPr>
          <p:nvPr>
            <p:ph type="body" sz="quarter" idx="88"/>
          </p:nvPr>
        </p:nvSpPr>
        <p:spPr>
          <a:xfrm>
            <a:off x="10510534" y="6331411"/>
            <a:ext cx="1172364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6" name="Text Placeholder 130">
            <a:extLst>
              <a:ext uri="{FF2B5EF4-FFF2-40B4-BE49-F238E27FC236}">
                <a16:creationId xmlns:a16="http://schemas.microsoft.com/office/drawing/2014/main" id="{17ACB126-8F3B-AFAF-BBB5-0FE7CF5D47FF}"/>
              </a:ext>
            </a:extLst>
          </p:cNvPr>
          <p:cNvSpPr>
            <a:spLocks noGrp="1"/>
          </p:cNvSpPr>
          <p:nvPr>
            <p:ph type="body" sz="quarter" idx="89"/>
          </p:nvPr>
        </p:nvSpPr>
        <p:spPr>
          <a:xfrm>
            <a:off x="10578458" y="4499683"/>
            <a:ext cx="1036516" cy="773444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7" name="Text Placeholder 130">
            <a:extLst>
              <a:ext uri="{FF2B5EF4-FFF2-40B4-BE49-F238E27FC236}">
                <a16:creationId xmlns:a16="http://schemas.microsoft.com/office/drawing/2014/main" id="{CD46F206-2FC2-9482-02DD-4CE50ABEFBA6}"/>
              </a:ext>
            </a:extLst>
          </p:cNvPr>
          <p:cNvSpPr>
            <a:spLocks noGrp="1"/>
          </p:cNvSpPr>
          <p:nvPr>
            <p:ph type="body" sz="quarter" idx="90"/>
          </p:nvPr>
        </p:nvSpPr>
        <p:spPr>
          <a:xfrm>
            <a:off x="10651029" y="1824038"/>
            <a:ext cx="891374" cy="714374"/>
          </a:xfrm>
        </p:spPr>
        <p:txBody>
          <a:bodyPr anchor="ctr"/>
          <a:lstStyle>
            <a:lvl1pPr marL="0" indent="0" algn="ctr"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326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Guida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ED924C7-0356-6225-E12D-52F6C07AEA4F}"/>
              </a:ext>
            </a:extLst>
          </p:cNvPr>
          <p:cNvSpPr/>
          <p:nvPr userDrawn="1"/>
        </p:nvSpPr>
        <p:spPr bwMode="auto">
          <a:xfrm flipH="1">
            <a:off x="2524538" y="1152524"/>
            <a:ext cx="9081674" cy="5114309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C25624-FD92-7EF6-BDD3-64F1782E1E0B}"/>
              </a:ext>
            </a:extLst>
          </p:cNvPr>
          <p:cNvSpPr/>
          <p:nvPr userDrawn="1"/>
        </p:nvSpPr>
        <p:spPr bwMode="auto">
          <a:xfrm>
            <a:off x="0" y="6266834"/>
            <a:ext cx="12192000" cy="591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01E923-3221-A6AC-2035-31F63A3575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8264" y="6423918"/>
            <a:ext cx="8689086" cy="276999"/>
          </a:xfrm>
        </p:spPr>
        <p:txBody>
          <a:bodyPr wrap="square" anchor="ctr">
            <a:spAutoFit/>
          </a:bodyPr>
          <a:lstStyle>
            <a:lvl1pPr marL="0" indent="0">
              <a:buNone/>
              <a:defRPr sz="1800"/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0E9E77E-79B3-A576-631E-D8ABBC211A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48800" y="6408529"/>
            <a:ext cx="2160588" cy="307777"/>
          </a:xfrm>
        </p:spPr>
        <p:txBody>
          <a:bodyPr anchor="ctr"/>
          <a:lstStyle>
            <a:lvl1pPr marL="0" indent="0" algn="r">
              <a:buNone/>
              <a:defRPr sz="2000"/>
            </a:lvl1pPr>
            <a:lvl2pPr marL="228600" indent="0" algn="r">
              <a:buNone/>
              <a:defRPr/>
            </a:lvl2pPr>
            <a:lvl3pPr marL="457200" indent="0" algn="r">
              <a:buNone/>
              <a:defRPr/>
            </a:lvl3pPr>
            <a:lvl4pPr marL="661988" indent="0" algn="r">
              <a:buNone/>
              <a:defRPr/>
            </a:lvl4pPr>
            <a:lvl5pPr marL="855663" indent="0" algn="r">
              <a:buNone/>
              <a:defRPr/>
            </a:lvl5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205E7A8-1881-A585-87DB-A2BD273F95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3500" y="115252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AE27D661-5D7F-C05F-4F97-7818CB1C50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3500" y="1890977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4DD9AD2-18DF-C76D-C40C-3BC3856BC6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03500" y="2629429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3E59AB2-BBBB-24AE-6D25-42A2F78E7CB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03500" y="3367881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030D4C9A-59E0-BD9C-F67D-75EB7DD85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03500" y="4106333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3FFF5E9-EB90-274A-4F32-79223FFCBE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03500" y="484478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92C99D8-DBE4-4260-924F-35D46E0B0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3500" y="558323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C3725F-901C-C01F-E141-69E4374DC60C}"/>
              </a:ext>
            </a:extLst>
          </p:cNvPr>
          <p:cNvCxnSpPr>
            <a:cxnSpLocks/>
          </p:cNvCxnSpPr>
          <p:nvPr userDrawn="1"/>
        </p:nvCxnSpPr>
        <p:spPr>
          <a:xfrm>
            <a:off x="2603499" y="186465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CF5029-E2DC-F2CF-6F92-B65540D53548}"/>
              </a:ext>
            </a:extLst>
          </p:cNvPr>
          <p:cNvCxnSpPr>
            <a:cxnSpLocks/>
          </p:cNvCxnSpPr>
          <p:nvPr userDrawn="1"/>
        </p:nvCxnSpPr>
        <p:spPr>
          <a:xfrm>
            <a:off x="2603499" y="2603103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9075192-50B7-3FC8-2E43-9002B60CDB09}"/>
              </a:ext>
            </a:extLst>
          </p:cNvPr>
          <p:cNvCxnSpPr>
            <a:cxnSpLocks/>
          </p:cNvCxnSpPr>
          <p:nvPr userDrawn="1"/>
        </p:nvCxnSpPr>
        <p:spPr>
          <a:xfrm>
            <a:off x="2603499" y="3341555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53E800-D778-A32C-B978-EBD31A8823CD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080007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E0AFDF1-6406-00A6-9E52-3B64F6CEAA6B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818459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2580B5-E917-7977-84AB-B816900A32BA}"/>
              </a:ext>
            </a:extLst>
          </p:cNvPr>
          <p:cNvCxnSpPr>
            <a:cxnSpLocks/>
          </p:cNvCxnSpPr>
          <p:nvPr userDrawn="1"/>
        </p:nvCxnSpPr>
        <p:spPr>
          <a:xfrm>
            <a:off x="2603499" y="555691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04E465-9A88-A57C-E10C-26DBF1552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115252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ED3A873-AF8D-D678-59D4-767C43AE35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" y="1890977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4C1BAE-D67A-56B0-565E-BB8DD62A1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1" y="2629429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BDC8AD4-C927-CCDC-B645-AAC76C2FD9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367881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9EB4475-9CBB-9290-75FD-627A825D8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" y="4106333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26C1969-4182-635E-8417-0C5A90501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484478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51F96A7-E684-A125-B0E2-0DEA00C844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1" y="558323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7453607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tistic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3703D50-2255-B25C-E43A-AA2DE4FCAE1C}"/>
              </a:ext>
            </a:extLst>
          </p:cNvPr>
          <p:cNvGrpSpPr/>
          <p:nvPr userDrawn="1"/>
        </p:nvGrpSpPr>
        <p:grpSpPr>
          <a:xfrm>
            <a:off x="0" y="774700"/>
            <a:ext cx="12192000" cy="4687248"/>
            <a:chOff x="0" y="774700"/>
            <a:chExt cx="12192000" cy="468724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9B9DCE7-85A7-5448-0EB8-6D3E348225BF}"/>
                </a:ext>
              </a:extLst>
            </p:cNvPr>
            <p:cNvSpPr/>
            <p:nvPr/>
          </p:nvSpPr>
          <p:spPr bwMode="auto">
            <a:xfrm>
              <a:off x="0" y="774700"/>
              <a:ext cx="12192000" cy="2095495"/>
            </a:xfrm>
            <a:custGeom>
              <a:avLst/>
              <a:gdLst>
                <a:gd name="connsiteX0" fmla="*/ 0 w 12192000"/>
                <a:gd name="connsiteY0" fmla="*/ 0 h 2095495"/>
                <a:gd name="connsiteX1" fmla="*/ 12192000 w 12192000"/>
                <a:gd name="connsiteY1" fmla="*/ 0 h 2095495"/>
                <a:gd name="connsiteX2" fmla="*/ 12192000 w 12192000"/>
                <a:gd name="connsiteY2" fmla="*/ 2095495 h 2095495"/>
                <a:gd name="connsiteX3" fmla="*/ 9905599 w 12192000"/>
                <a:gd name="connsiteY3" fmla="*/ 2095495 h 2095495"/>
                <a:gd name="connsiteX4" fmla="*/ 9896938 w 12192000"/>
                <a:gd name="connsiteY4" fmla="*/ 2038747 h 2095495"/>
                <a:gd name="connsiteX5" fmla="*/ 9033018 w 12192000"/>
                <a:gd name="connsiteY5" fmla="*/ 1334633 h 2095495"/>
                <a:gd name="connsiteX6" fmla="*/ 8169098 w 12192000"/>
                <a:gd name="connsiteY6" fmla="*/ 2038747 h 2095495"/>
                <a:gd name="connsiteX7" fmla="*/ 8160437 w 12192000"/>
                <a:gd name="connsiteY7" fmla="*/ 2095495 h 2095495"/>
                <a:gd name="connsiteX8" fmla="*/ 4052205 w 12192000"/>
                <a:gd name="connsiteY8" fmla="*/ 2095495 h 2095495"/>
                <a:gd name="connsiteX9" fmla="*/ 4043544 w 12192000"/>
                <a:gd name="connsiteY9" fmla="*/ 2038747 h 2095495"/>
                <a:gd name="connsiteX10" fmla="*/ 3179624 w 12192000"/>
                <a:gd name="connsiteY10" fmla="*/ 1334633 h 2095495"/>
                <a:gd name="connsiteX11" fmla="*/ 2315704 w 12192000"/>
                <a:gd name="connsiteY11" fmla="*/ 2038747 h 2095495"/>
                <a:gd name="connsiteX12" fmla="*/ 2307043 w 12192000"/>
                <a:gd name="connsiteY12" fmla="*/ 2095495 h 2095495"/>
                <a:gd name="connsiteX13" fmla="*/ 0 w 12192000"/>
                <a:gd name="connsiteY13" fmla="*/ 2095495 h 2095495"/>
                <a:gd name="connsiteX14" fmla="*/ 0 w 12192000"/>
                <a:gd name="connsiteY14" fmla="*/ 0 h 20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095495">
                  <a:moveTo>
                    <a:pt x="0" y="0"/>
                  </a:moveTo>
                  <a:lnTo>
                    <a:pt x="12192000" y="0"/>
                  </a:lnTo>
                  <a:lnTo>
                    <a:pt x="12192000" y="2095495"/>
                  </a:lnTo>
                  <a:lnTo>
                    <a:pt x="9905599" y="2095495"/>
                  </a:lnTo>
                  <a:lnTo>
                    <a:pt x="9896938" y="2038747"/>
                  </a:lnTo>
                  <a:cubicBezTo>
                    <a:pt x="9814710" y="1636910"/>
                    <a:pt x="9459165" y="1334633"/>
                    <a:pt x="9033018" y="1334633"/>
                  </a:cubicBezTo>
                  <a:cubicBezTo>
                    <a:pt x="8606871" y="1334633"/>
                    <a:pt x="8251326" y="1636910"/>
                    <a:pt x="8169098" y="2038747"/>
                  </a:cubicBezTo>
                  <a:lnTo>
                    <a:pt x="8160437" y="2095495"/>
                  </a:lnTo>
                  <a:lnTo>
                    <a:pt x="4052205" y="2095495"/>
                  </a:lnTo>
                  <a:lnTo>
                    <a:pt x="4043544" y="2038747"/>
                  </a:lnTo>
                  <a:cubicBezTo>
                    <a:pt x="3961317" y="1636910"/>
                    <a:pt x="3605771" y="1334633"/>
                    <a:pt x="3179624" y="1334633"/>
                  </a:cubicBezTo>
                  <a:cubicBezTo>
                    <a:pt x="2753477" y="1334633"/>
                    <a:pt x="2397932" y="1636910"/>
                    <a:pt x="2315704" y="2038747"/>
                  </a:cubicBezTo>
                  <a:lnTo>
                    <a:pt x="2307043" y="2095495"/>
                  </a:lnTo>
                  <a:lnTo>
                    <a:pt x="0" y="2095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78F246A-487B-3346-A5ED-DDBDFCE390E0}"/>
                </a:ext>
              </a:extLst>
            </p:cNvPr>
            <p:cNvSpPr/>
            <p:nvPr/>
          </p:nvSpPr>
          <p:spPr bwMode="auto">
            <a:xfrm>
              <a:off x="0" y="3110548"/>
              <a:ext cx="12192000" cy="2351400"/>
            </a:xfrm>
            <a:custGeom>
              <a:avLst/>
              <a:gdLst>
                <a:gd name="connsiteX0" fmla="*/ 0 w 12192000"/>
                <a:gd name="connsiteY0" fmla="*/ 0 h 2351400"/>
                <a:gd name="connsiteX1" fmla="*/ 2305396 w 12192000"/>
                <a:gd name="connsiteY1" fmla="*/ 0 h 2351400"/>
                <a:gd name="connsiteX2" fmla="*/ 2313215 w 12192000"/>
                <a:gd name="connsiteY2" fmla="*/ 51232 h 2351400"/>
                <a:gd name="connsiteX3" fmla="*/ 3179624 w 12192000"/>
                <a:gd name="connsiteY3" fmla="*/ 757375 h 2351400"/>
                <a:gd name="connsiteX4" fmla="*/ 4046033 w 12192000"/>
                <a:gd name="connsiteY4" fmla="*/ 51232 h 2351400"/>
                <a:gd name="connsiteX5" fmla="*/ 4053852 w 12192000"/>
                <a:gd name="connsiteY5" fmla="*/ 0 h 2351400"/>
                <a:gd name="connsiteX6" fmla="*/ 8158791 w 12192000"/>
                <a:gd name="connsiteY6" fmla="*/ 0 h 2351400"/>
                <a:gd name="connsiteX7" fmla="*/ 8166609 w 12192000"/>
                <a:gd name="connsiteY7" fmla="*/ 51232 h 2351400"/>
                <a:gd name="connsiteX8" fmla="*/ 9033018 w 12192000"/>
                <a:gd name="connsiteY8" fmla="*/ 757375 h 2351400"/>
                <a:gd name="connsiteX9" fmla="*/ 9899427 w 12192000"/>
                <a:gd name="connsiteY9" fmla="*/ 51232 h 2351400"/>
                <a:gd name="connsiteX10" fmla="*/ 9907246 w 12192000"/>
                <a:gd name="connsiteY10" fmla="*/ 0 h 2351400"/>
                <a:gd name="connsiteX11" fmla="*/ 12192000 w 12192000"/>
                <a:gd name="connsiteY11" fmla="*/ 0 h 2351400"/>
                <a:gd name="connsiteX12" fmla="*/ 12192000 w 12192000"/>
                <a:gd name="connsiteY12" fmla="*/ 2351400 h 2351400"/>
                <a:gd name="connsiteX13" fmla="*/ 0 w 12192000"/>
                <a:gd name="connsiteY13" fmla="*/ 2351400 h 2351400"/>
                <a:gd name="connsiteX14" fmla="*/ 0 w 12192000"/>
                <a:gd name="connsiteY14" fmla="*/ 0 h 235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51400">
                  <a:moveTo>
                    <a:pt x="0" y="0"/>
                  </a:moveTo>
                  <a:lnTo>
                    <a:pt x="2305396" y="0"/>
                  </a:lnTo>
                  <a:lnTo>
                    <a:pt x="2313215" y="51232"/>
                  </a:lnTo>
                  <a:cubicBezTo>
                    <a:pt x="2395680" y="454227"/>
                    <a:pt x="2752251" y="757375"/>
                    <a:pt x="3179624" y="757375"/>
                  </a:cubicBezTo>
                  <a:cubicBezTo>
                    <a:pt x="3606998" y="757375"/>
                    <a:pt x="3963568" y="454227"/>
                    <a:pt x="4046033" y="51232"/>
                  </a:cubicBezTo>
                  <a:lnTo>
                    <a:pt x="4053852" y="0"/>
                  </a:lnTo>
                  <a:lnTo>
                    <a:pt x="8158791" y="0"/>
                  </a:lnTo>
                  <a:lnTo>
                    <a:pt x="8166609" y="51232"/>
                  </a:lnTo>
                  <a:cubicBezTo>
                    <a:pt x="8249074" y="454227"/>
                    <a:pt x="8605644" y="757375"/>
                    <a:pt x="9033018" y="757375"/>
                  </a:cubicBezTo>
                  <a:cubicBezTo>
                    <a:pt x="9460392" y="757375"/>
                    <a:pt x="9816962" y="454227"/>
                    <a:pt x="9899427" y="51232"/>
                  </a:cubicBezTo>
                  <a:lnTo>
                    <a:pt x="9907246" y="0"/>
                  </a:lnTo>
                  <a:lnTo>
                    <a:pt x="12192000" y="0"/>
                  </a:lnTo>
                  <a:lnTo>
                    <a:pt x="12192000" y="2351400"/>
                  </a:lnTo>
                  <a:lnTo>
                    <a:pt x="0" y="235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9B7ADE-3857-D457-053F-BA76EE244F4C}"/>
              </a:ext>
            </a:extLst>
          </p:cNvPr>
          <p:cNvCxnSpPr>
            <a:cxnSpLocks/>
          </p:cNvCxnSpPr>
          <p:nvPr userDrawn="1"/>
        </p:nvCxnSpPr>
        <p:spPr>
          <a:xfrm>
            <a:off x="0" y="2983549"/>
            <a:ext cx="12192000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B293B22B-178C-2C87-BA41-F02702EE7E36}"/>
              </a:ext>
            </a:extLst>
          </p:cNvPr>
          <p:cNvSpPr/>
          <p:nvPr/>
        </p:nvSpPr>
        <p:spPr bwMode="auto">
          <a:xfrm>
            <a:off x="2435456" y="2239381"/>
            <a:ext cx="1488336" cy="1488334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19F2D43F-C66C-E8E6-E765-245680D9CC3B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81580" y="2385509"/>
            <a:ext cx="1196091" cy="1196082"/>
          </a:xfrm>
          <a:prstGeom prst="ellipse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1CD0791-2D03-DE54-0C06-BABE61497EAD}"/>
              </a:ext>
            </a:extLst>
          </p:cNvPr>
          <p:cNvSpPr/>
          <p:nvPr/>
        </p:nvSpPr>
        <p:spPr bwMode="auto">
          <a:xfrm>
            <a:off x="8288850" y="2239381"/>
            <a:ext cx="1488336" cy="1488334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Placeholder 47">
            <a:extLst>
              <a:ext uri="{FF2B5EF4-FFF2-40B4-BE49-F238E27FC236}">
                <a16:creationId xmlns:a16="http://schemas.microsoft.com/office/drawing/2014/main" id="{4211CC97-7819-AF44-46D5-0A6DF4232CF5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8434975" y="2385509"/>
            <a:ext cx="1196091" cy="1196082"/>
          </a:xfrm>
          <a:prstGeom prst="ellipse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46" name="Text Placeholder 44">
            <a:extLst>
              <a:ext uri="{FF2B5EF4-FFF2-40B4-BE49-F238E27FC236}">
                <a16:creationId xmlns:a16="http://schemas.microsoft.com/office/drawing/2014/main" id="{3FB7EA4B-E5BD-13E4-D966-1CCD0F7EDE8C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6838727" y="4009505"/>
            <a:ext cx="4388582" cy="369332"/>
          </a:xfrm>
        </p:spPr>
        <p:txBody>
          <a:bodyPr vert="horz" wrap="square" lIns="0" tIns="0" rIns="0" bIns="0" rtlCol="0">
            <a:spAutoFit/>
          </a:bodyPr>
          <a:lstStyle>
            <a:lvl1pPr marL="0" indent="0" algn="ctr">
              <a:buNone/>
              <a:defRPr kumimoji="0" lang="en-IN" sz="2400" b="0" i="0" u="none" strike="noStrike" kern="0" cap="none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 algn="ctr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8BA958C-889D-8310-8C16-2D1F63E6219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722424" y="2737327"/>
            <a:ext cx="914400" cy="492443"/>
          </a:xfrm>
        </p:spPr>
        <p:txBody>
          <a:bodyPr anchor="ctr"/>
          <a:lstStyle>
            <a:lvl1pPr marL="0" indent="0" algn="ctr">
              <a:buNone/>
              <a:defRPr kumimoji="0" lang="en-IN" sz="32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sz="1100"/>
            </a:lvl2pPr>
            <a:lvl3pPr marL="457200" indent="0">
              <a:buNone/>
              <a:defRPr sz="1000"/>
            </a:lvl3pPr>
            <a:lvl4pPr marL="661988" indent="0">
              <a:buNone/>
              <a:defRPr sz="900"/>
            </a:lvl4pPr>
            <a:lvl5pPr marL="855663" indent="0">
              <a:buNone/>
              <a:defRPr sz="900"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0%</a:t>
            </a:r>
          </a:p>
        </p:txBody>
      </p:sp>
      <p:sp>
        <p:nvSpPr>
          <p:cNvPr id="40" name="Text Placeholder 34">
            <a:extLst>
              <a:ext uri="{FF2B5EF4-FFF2-40B4-BE49-F238E27FC236}">
                <a16:creationId xmlns:a16="http://schemas.microsoft.com/office/drawing/2014/main" id="{4CB5AA07-91FB-EF0A-30EA-A773B28F9E0A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575818" y="2737327"/>
            <a:ext cx="914400" cy="492443"/>
          </a:xfrm>
        </p:spPr>
        <p:txBody>
          <a:bodyPr anchor="ctr"/>
          <a:lstStyle>
            <a:lvl1pPr marL="0" indent="0" algn="ctr">
              <a:buNone/>
              <a:defRPr kumimoji="0" lang="en-IN" sz="32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sz="1100"/>
            </a:lvl2pPr>
            <a:lvl3pPr marL="457200" indent="0">
              <a:buNone/>
              <a:defRPr sz="1000"/>
            </a:lvl3pPr>
            <a:lvl4pPr marL="661988" indent="0">
              <a:buNone/>
              <a:defRPr sz="900"/>
            </a:lvl4pPr>
            <a:lvl5pPr marL="855663" indent="0">
              <a:buNone/>
              <a:defRPr sz="900"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0%</a:t>
            </a:r>
          </a:p>
        </p:txBody>
      </p:sp>
      <p:sp>
        <p:nvSpPr>
          <p:cNvPr id="43" name="Title 42">
            <a:extLst>
              <a:ext uri="{FF2B5EF4-FFF2-40B4-BE49-F238E27FC236}">
                <a16:creationId xmlns:a16="http://schemas.microsoft.com/office/drawing/2014/main" id="{6A11BF7B-B1B0-5B74-B2AB-138E3661D3D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8263" y="1163465"/>
            <a:ext cx="11018520" cy="55399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9" name="Text Placeholder 37">
            <a:extLst>
              <a:ext uri="{FF2B5EF4-FFF2-40B4-BE49-F238E27FC236}">
                <a16:creationId xmlns:a16="http://schemas.microsoft.com/office/drawing/2014/main" id="{36734B48-3556-1A0A-22B8-6EBE1E7FEF8C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985333" y="4009504"/>
            <a:ext cx="4388582" cy="369332"/>
          </a:xfrm>
        </p:spPr>
        <p:txBody>
          <a:bodyPr/>
          <a:lstStyle>
            <a:lvl1pPr marL="0" indent="0" algn="ctr">
              <a:buNone/>
              <a:defRPr kumimoji="0" lang="en-IN" sz="24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4EE4CD-453E-92AC-4D05-7CFFD620186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6460362"/>
            <a:ext cx="11027664" cy="138499"/>
          </a:xfrm>
        </p:spPr>
        <p:txBody>
          <a:bodyPr anchor="b"/>
          <a:lstStyle>
            <a:lvl1pPr marL="0" indent="0">
              <a:buNone/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19914441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layout with two icons 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8739A5-22D6-3318-CA82-856503135B3B}"/>
              </a:ext>
            </a:extLst>
          </p:cNvPr>
          <p:cNvSpPr/>
          <p:nvPr userDrawn="1"/>
        </p:nvSpPr>
        <p:spPr bwMode="auto">
          <a:xfrm>
            <a:off x="7558672" y="3091335"/>
            <a:ext cx="2716912" cy="3007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lumOff val="15000"/>
            </a:schemeClr>
          </a:solidFill>
          <a:ln w="319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4CA4BE6-3C8D-46AA-DC5F-830FA77ABDF0}"/>
              </a:ext>
            </a:extLst>
          </p:cNvPr>
          <p:cNvSpPr/>
          <p:nvPr userDrawn="1"/>
        </p:nvSpPr>
        <p:spPr bwMode="auto">
          <a:xfrm>
            <a:off x="1919462" y="3091335"/>
            <a:ext cx="2716912" cy="3007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lumOff val="15000"/>
            </a:schemeClr>
          </a:solidFill>
          <a:ln w="319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546B9A4-E14E-3C19-7969-D08609BD6711}"/>
              </a:ext>
            </a:extLst>
          </p:cNvPr>
          <p:cNvSpPr/>
          <p:nvPr userDrawn="1"/>
        </p:nvSpPr>
        <p:spPr bwMode="auto">
          <a:xfrm>
            <a:off x="0" y="2404697"/>
            <a:ext cx="12192000" cy="1474038"/>
          </a:xfrm>
          <a:custGeom>
            <a:avLst/>
            <a:gdLst>
              <a:gd name="connsiteX0" fmla="*/ 0 w 12192000"/>
              <a:gd name="connsiteY0" fmla="*/ 0 h 1474038"/>
              <a:gd name="connsiteX1" fmla="*/ 1830523 w 12192000"/>
              <a:gd name="connsiteY1" fmla="*/ 0 h 1474038"/>
              <a:gd name="connsiteX2" fmla="*/ 1840510 w 12192000"/>
              <a:gd name="connsiteY2" fmla="*/ 99068 h 1474038"/>
              <a:gd name="connsiteX3" fmla="*/ 2459845 w 12192000"/>
              <a:gd name="connsiteY3" fmla="*/ 603840 h 1474038"/>
              <a:gd name="connsiteX4" fmla="*/ 3079180 w 12192000"/>
              <a:gd name="connsiteY4" fmla="*/ 99068 h 1474038"/>
              <a:gd name="connsiteX5" fmla="*/ 3089167 w 12192000"/>
              <a:gd name="connsiteY5" fmla="*/ 0 h 1474038"/>
              <a:gd name="connsiteX6" fmla="*/ 3466670 w 12192000"/>
              <a:gd name="connsiteY6" fmla="*/ 0 h 1474038"/>
              <a:gd name="connsiteX7" fmla="*/ 3476657 w 12192000"/>
              <a:gd name="connsiteY7" fmla="*/ 99068 h 1474038"/>
              <a:gd name="connsiteX8" fmla="*/ 4095992 w 12192000"/>
              <a:gd name="connsiteY8" fmla="*/ 603840 h 1474038"/>
              <a:gd name="connsiteX9" fmla="*/ 4715327 w 12192000"/>
              <a:gd name="connsiteY9" fmla="*/ 99068 h 1474038"/>
              <a:gd name="connsiteX10" fmla="*/ 4725314 w 12192000"/>
              <a:gd name="connsiteY10" fmla="*/ 0 h 1474038"/>
              <a:gd name="connsiteX11" fmla="*/ 7469733 w 12192000"/>
              <a:gd name="connsiteY11" fmla="*/ 0 h 1474038"/>
              <a:gd name="connsiteX12" fmla="*/ 7479720 w 12192000"/>
              <a:gd name="connsiteY12" fmla="*/ 99068 h 1474038"/>
              <a:gd name="connsiteX13" fmla="*/ 8099055 w 12192000"/>
              <a:gd name="connsiteY13" fmla="*/ 603840 h 1474038"/>
              <a:gd name="connsiteX14" fmla="*/ 8718390 w 12192000"/>
              <a:gd name="connsiteY14" fmla="*/ 99068 h 1474038"/>
              <a:gd name="connsiteX15" fmla="*/ 8728377 w 12192000"/>
              <a:gd name="connsiteY15" fmla="*/ 0 h 1474038"/>
              <a:gd name="connsiteX16" fmla="*/ 9105880 w 12192000"/>
              <a:gd name="connsiteY16" fmla="*/ 0 h 1474038"/>
              <a:gd name="connsiteX17" fmla="*/ 9115867 w 12192000"/>
              <a:gd name="connsiteY17" fmla="*/ 99068 h 1474038"/>
              <a:gd name="connsiteX18" fmla="*/ 9735202 w 12192000"/>
              <a:gd name="connsiteY18" fmla="*/ 603840 h 1474038"/>
              <a:gd name="connsiteX19" fmla="*/ 10354537 w 12192000"/>
              <a:gd name="connsiteY19" fmla="*/ 99068 h 1474038"/>
              <a:gd name="connsiteX20" fmla="*/ 10364524 w 12192000"/>
              <a:gd name="connsiteY20" fmla="*/ 0 h 1474038"/>
              <a:gd name="connsiteX21" fmla="*/ 12192000 w 12192000"/>
              <a:gd name="connsiteY21" fmla="*/ 0 h 1474038"/>
              <a:gd name="connsiteX22" fmla="*/ 12192000 w 12192000"/>
              <a:gd name="connsiteY22" fmla="*/ 1474038 h 1474038"/>
              <a:gd name="connsiteX23" fmla="*/ 0 w 12192000"/>
              <a:gd name="connsiteY23" fmla="*/ 1474038 h 1474038"/>
              <a:gd name="connsiteX24" fmla="*/ 0 w 12192000"/>
              <a:gd name="connsiteY24" fmla="*/ 0 h 1474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1474038">
                <a:moveTo>
                  <a:pt x="0" y="0"/>
                </a:moveTo>
                <a:lnTo>
                  <a:pt x="1830523" y="0"/>
                </a:lnTo>
                <a:lnTo>
                  <a:pt x="1840510" y="99068"/>
                </a:lnTo>
                <a:cubicBezTo>
                  <a:pt x="1899458" y="387141"/>
                  <a:pt x="2154345" y="603840"/>
                  <a:pt x="2459845" y="603840"/>
                </a:cubicBezTo>
                <a:cubicBezTo>
                  <a:pt x="2765345" y="603840"/>
                  <a:pt x="3020232" y="387141"/>
                  <a:pt x="3079180" y="99068"/>
                </a:cubicBezTo>
                <a:lnTo>
                  <a:pt x="3089167" y="0"/>
                </a:lnTo>
                <a:lnTo>
                  <a:pt x="3466670" y="0"/>
                </a:lnTo>
                <a:lnTo>
                  <a:pt x="3476657" y="99068"/>
                </a:lnTo>
                <a:cubicBezTo>
                  <a:pt x="3535605" y="387141"/>
                  <a:pt x="3790492" y="603840"/>
                  <a:pt x="4095992" y="603840"/>
                </a:cubicBezTo>
                <a:cubicBezTo>
                  <a:pt x="4401492" y="603840"/>
                  <a:pt x="4656379" y="387141"/>
                  <a:pt x="4715327" y="99068"/>
                </a:cubicBezTo>
                <a:lnTo>
                  <a:pt x="4725314" y="0"/>
                </a:lnTo>
                <a:lnTo>
                  <a:pt x="7469733" y="0"/>
                </a:lnTo>
                <a:lnTo>
                  <a:pt x="7479720" y="99068"/>
                </a:lnTo>
                <a:cubicBezTo>
                  <a:pt x="7538668" y="387141"/>
                  <a:pt x="7793555" y="603840"/>
                  <a:pt x="8099055" y="603840"/>
                </a:cubicBezTo>
                <a:cubicBezTo>
                  <a:pt x="8404555" y="603840"/>
                  <a:pt x="8659442" y="387141"/>
                  <a:pt x="8718390" y="99068"/>
                </a:cubicBezTo>
                <a:lnTo>
                  <a:pt x="8728377" y="0"/>
                </a:lnTo>
                <a:lnTo>
                  <a:pt x="9105880" y="0"/>
                </a:lnTo>
                <a:lnTo>
                  <a:pt x="9115867" y="99068"/>
                </a:lnTo>
                <a:cubicBezTo>
                  <a:pt x="9174815" y="387141"/>
                  <a:pt x="9429702" y="603840"/>
                  <a:pt x="9735202" y="603840"/>
                </a:cubicBezTo>
                <a:cubicBezTo>
                  <a:pt x="10040702" y="603840"/>
                  <a:pt x="10295589" y="387141"/>
                  <a:pt x="10354537" y="99068"/>
                </a:cubicBezTo>
                <a:lnTo>
                  <a:pt x="10364524" y="0"/>
                </a:lnTo>
                <a:lnTo>
                  <a:pt x="12192000" y="0"/>
                </a:lnTo>
                <a:lnTo>
                  <a:pt x="12192000" y="1474038"/>
                </a:lnTo>
                <a:lnTo>
                  <a:pt x="0" y="14740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6EBE4A-5BB3-2FD0-69EF-4FF477FE100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07189"/>
            <a:ext cx="0" cy="1469486"/>
          </a:xfrm>
          <a:prstGeom prst="line">
            <a:avLst/>
          </a:prstGeom>
          <a:noFill/>
          <a:ln w="41275">
            <a:solidFill>
              <a:schemeClr val="bg1">
                <a:lumMod val="50000"/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32FCFE-342B-9C3B-A31B-2817FA19B3D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39882" y="4047328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63711C3-3568-880F-3196-274FFA62ACB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39882" y="4556359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007BC4F-9D6F-A5FB-E4CF-AC60A335343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839882" y="5065390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63D0B5F-3C76-A3FA-BCF6-78BBC6E0D4D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876934" y="4047328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6775768-E42D-3B8F-BD1D-CBAB6A3A0C5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876934" y="4556359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996EA175-5FD0-F5F3-0F5C-06C9016ADDB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876934" y="5065390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44B4E05-E712-140E-5788-25EE31D38E8B}"/>
              </a:ext>
            </a:extLst>
          </p:cNvPr>
          <p:cNvSpPr/>
          <p:nvPr userDrawn="1"/>
        </p:nvSpPr>
        <p:spPr bwMode="auto">
          <a:xfrm>
            <a:off x="1943090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19424D-27D2-02C9-2A38-096673958F52}"/>
              </a:ext>
            </a:extLst>
          </p:cNvPr>
          <p:cNvSpPr/>
          <p:nvPr userDrawn="1"/>
        </p:nvSpPr>
        <p:spPr bwMode="auto">
          <a:xfrm>
            <a:off x="2044559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E49F84F-C3CD-E3C3-A68B-70950D9B171C}"/>
              </a:ext>
            </a:extLst>
          </p:cNvPr>
          <p:cNvSpPr/>
          <p:nvPr userDrawn="1"/>
        </p:nvSpPr>
        <p:spPr bwMode="auto">
          <a:xfrm>
            <a:off x="3579237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1FBC744-6C82-5EDB-1037-AC2EC8A3EBB1}"/>
              </a:ext>
            </a:extLst>
          </p:cNvPr>
          <p:cNvSpPr/>
          <p:nvPr userDrawn="1"/>
        </p:nvSpPr>
        <p:spPr bwMode="auto">
          <a:xfrm>
            <a:off x="3680706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4E1814C-074F-4DDF-D938-535F760BB478}"/>
              </a:ext>
            </a:extLst>
          </p:cNvPr>
          <p:cNvSpPr/>
          <p:nvPr userDrawn="1"/>
        </p:nvSpPr>
        <p:spPr bwMode="auto">
          <a:xfrm>
            <a:off x="7582300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A675EF0-E474-CB29-E0CD-CC1890C072E3}"/>
              </a:ext>
            </a:extLst>
          </p:cNvPr>
          <p:cNvSpPr/>
          <p:nvPr userDrawn="1"/>
        </p:nvSpPr>
        <p:spPr bwMode="auto">
          <a:xfrm>
            <a:off x="7683003" y="1960307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F840BC2-266A-1C82-92C2-7B6D9A105E14}"/>
              </a:ext>
            </a:extLst>
          </p:cNvPr>
          <p:cNvSpPr/>
          <p:nvPr userDrawn="1"/>
        </p:nvSpPr>
        <p:spPr bwMode="auto">
          <a:xfrm>
            <a:off x="9218447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73518D7-84FF-F739-1441-D82A99AA334F}"/>
              </a:ext>
            </a:extLst>
          </p:cNvPr>
          <p:cNvSpPr/>
          <p:nvPr userDrawn="1"/>
        </p:nvSpPr>
        <p:spPr bwMode="auto">
          <a:xfrm>
            <a:off x="9319916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16AF58-6722-39A6-1AD9-DC16456436E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873832"/>
            <a:ext cx="0" cy="1755443"/>
          </a:xfrm>
          <a:prstGeom prst="line">
            <a:avLst/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8987300-6899-8524-267A-9FC03D13CB5B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629275"/>
            <a:ext cx="12192000" cy="0"/>
          </a:xfrm>
          <a:prstGeom prst="line">
            <a:avLst/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60" name="Title 59">
            <a:extLst>
              <a:ext uri="{FF2B5EF4-FFF2-40B4-BE49-F238E27FC236}">
                <a16:creationId xmlns:a16="http://schemas.microsoft.com/office/drawing/2014/main" id="{59641B11-4B97-D963-19A2-D81441F13E5E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3" name="Text Placeholder 61">
            <a:extLst>
              <a:ext uri="{FF2B5EF4-FFF2-40B4-BE49-F238E27FC236}">
                <a16:creationId xmlns:a16="http://schemas.microsoft.com/office/drawing/2014/main" id="{FF90FD4A-AC33-5A2C-D076-3AC56D69CAF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645445" y="408702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C3521EEC-9F97-A391-667C-D5B871F81D31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1645445" y="459566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BC168433-D4F9-F291-57C0-3C6A88CB58E8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1645445" y="5104691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CD09CA6F-BA8E-2253-92FA-BFFCCD3EB9BD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7682497" y="408702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9B51A413-70FD-1137-0C33-386E47515569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7682497" y="4595856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  <a:lvl5pPr>
              <a:defRPr/>
            </a:lvl5pPr>
          </a:lstStyle>
          <a:p>
            <a:pPr lvl="0"/>
            <a:endParaRPr lang="en-IN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96B9DB7-62C0-373F-7F1D-48D6B1E9B507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7682497" y="5104691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F33B6023-CEBC-C704-7C3D-EDDC0476C823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588263" y="3187974"/>
            <a:ext cx="5379310" cy="369332"/>
          </a:xfrm>
        </p:spPr>
        <p:txBody>
          <a:bodyPr anchor="ctr"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Segoe UI" pitchFamily="34" charset="0"/>
                <a:cs typeface="+mn-cs"/>
              </a:defRPr>
            </a:lvl1pPr>
          </a:lstStyle>
          <a:p>
            <a:pPr marL="228600" marR="0" lvl="0" indent="-22860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1EFD3972-BA87-4488-CEB6-D722C88EE31E}"/>
              </a:ext>
            </a:extLst>
          </p:cNvPr>
          <p:cNvSpPr>
            <a:spLocks noGrp="1"/>
          </p:cNvSpPr>
          <p:nvPr userDrawn="1">
            <p:ph type="body" sz="quarter" idx="24"/>
          </p:nvPr>
        </p:nvSpPr>
        <p:spPr>
          <a:xfrm>
            <a:off x="6227473" y="3187974"/>
            <a:ext cx="5379310" cy="369332"/>
          </a:xfrm>
        </p:spPr>
        <p:txBody>
          <a:bodyPr anchor="ctr"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Segoe UI" pitchFamily="34" charset="0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EA89367-92E2-138D-5EC7-1CD725A1D636}"/>
              </a:ext>
            </a:extLst>
          </p:cNvPr>
          <p:cNvSpPr>
            <a:spLocks noGrp="1"/>
          </p:cNvSpPr>
          <p:nvPr userDrawn="1">
            <p:ph type="pic" sz="quarter" idx="25" hasCustomPrompt="1"/>
          </p:nvPr>
        </p:nvSpPr>
        <p:spPr>
          <a:xfrm>
            <a:off x="2043792" y="1960305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87" name="Picture Placeholder 86">
            <a:extLst>
              <a:ext uri="{FF2B5EF4-FFF2-40B4-BE49-F238E27FC236}">
                <a16:creationId xmlns:a16="http://schemas.microsoft.com/office/drawing/2014/main" id="{2A01C636-0C5E-8409-5D9F-70740D57E951}"/>
              </a:ext>
            </a:extLst>
          </p:cNvPr>
          <p:cNvSpPr>
            <a:spLocks noGrp="1"/>
          </p:cNvSpPr>
          <p:nvPr userDrawn="1">
            <p:ph type="pic" sz="quarter" idx="26" hasCustomPrompt="1"/>
          </p:nvPr>
        </p:nvSpPr>
        <p:spPr>
          <a:xfrm>
            <a:off x="3679939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94" name="Text Placeholder 93">
            <a:extLst>
              <a:ext uri="{FF2B5EF4-FFF2-40B4-BE49-F238E27FC236}">
                <a16:creationId xmlns:a16="http://schemas.microsoft.com/office/drawing/2014/main" id="{2D84FC88-F182-D093-AE9C-AB5FEDDC61FC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004539" y="4117406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5" name="Text Placeholder 93">
            <a:extLst>
              <a:ext uri="{FF2B5EF4-FFF2-40B4-BE49-F238E27FC236}">
                <a16:creationId xmlns:a16="http://schemas.microsoft.com/office/drawing/2014/main" id="{9601CCE4-A762-599C-8431-6F9E2132E505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004539" y="4626437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6" name="Text Placeholder 93">
            <a:extLst>
              <a:ext uri="{FF2B5EF4-FFF2-40B4-BE49-F238E27FC236}">
                <a16:creationId xmlns:a16="http://schemas.microsoft.com/office/drawing/2014/main" id="{A57A6776-D180-1F93-542A-FA72D5CA9BDC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004539" y="5135468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7" name="Text Placeholder 93">
            <a:extLst>
              <a:ext uri="{FF2B5EF4-FFF2-40B4-BE49-F238E27FC236}">
                <a16:creationId xmlns:a16="http://schemas.microsoft.com/office/drawing/2014/main" id="{32F0C1CA-CC86-BEB6-B488-CF27701D1789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041591" y="4117406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8" name="Text Placeholder 93">
            <a:extLst>
              <a:ext uri="{FF2B5EF4-FFF2-40B4-BE49-F238E27FC236}">
                <a16:creationId xmlns:a16="http://schemas.microsoft.com/office/drawing/2014/main" id="{ABA48210-6C4F-A93E-B167-C621709034BB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7041591" y="4626437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9" name="Text Placeholder 93">
            <a:extLst>
              <a:ext uri="{FF2B5EF4-FFF2-40B4-BE49-F238E27FC236}">
                <a16:creationId xmlns:a16="http://schemas.microsoft.com/office/drawing/2014/main" id="{E3B76DD4-E46C-CB73-2FBC-17DE1882B8E7}"/>
              </a:ext>
            </a:extLst>
          </p:cNvPr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7041591" y="5135468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7" name="Picture Placeholder 86">
            <a:extLst>
              <a:ext uri="{FF2B5EF4-FFF2-40B4-BE49-F238E27FC236}">
                <a16:creationId xmlns:a16="http://schemas.microsoft.com/office/drawing/2014/main" id="{34649A6E-FBCE-AEB7-E21F-FB48FCD75264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681471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9" name="Picture Placeholder 86">
            <a:extLst>
              <a:ext uri="{FF2B5EF4-FFF2-40B4-BE49-F238E27FC236}">
                <a16:creationId xmlns:a16="http://schemas.microsoft.com/office/drawing/2014/main" id="{6B466EC3-56E8-3C5A-3FD5-0A037935394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318384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8895413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Single Corner Rounded 1">
            <a:extLst>
              <a:ext uri="{FF2B5EF4-FFF2-40B4-BE49-F238E27FC236}">
                <a16:creationId xmlns:a16="http://schemas.microsoft.com/office/drawing/2014/main" id="{71B1F896-3BBF-7C0B-B78C-089503F93A13}"/>
              </a:ext>
            </a:extLst>
          </p:cNvPr>
          <p:cNvSpPr/>
          <p:nvPr userDrawn="1"/>
        </p:nvSpPr>
        <p:spPr bwMode="auto">
          <a:xfrm rot="5400000">
            <a:off x="-1734609" y="3323923"/>
            <a:ext cx="4057385" cy="588168"/>
          </a:xfrm>
          <a:prstGeom prst="round1Rect">
            <a:avLst>
              <a:gd name="adj" fmla="val 40958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ED6DE1A-02AC-9983-E2B2-368F46FDF84A}"/>
              </a:ext>
            </a:extLst>
          </p:cNvPr>
          <p:cNvSpPr/>
          <p:nvPr userDrawn="1"/>
        </p:nvSpPr>
        <p:spPr bwMode="auto">
          <a:xfrm>
            <a:off x="0" y="-1"/>
            <a:ext cx="12192000" cy="1793663"/>
          </a:xfrm>
          <a:custGeom>
            <a:avLst/>
            <a:gdLst>
              <a:gd name="connsiteX0" fmla="*/ 0 w 12192000"/>
              <a:gd name="connsiteY0" fmla="*/ 0 h 1793663"/>
              <a:gd name="connsiteX1" fmla="*/ 12192000 w 12192000"/>
              <a:gd name="connsiteY1" fmla="*/ 0 h 1793663"/>
              <a:gd name="connsiteX2" fmla="*/ 12192000 w 12192000"/>
              <a:gd name="connsiteY2" fmla="*/ 1793663 h 1793663"/>
              <a:gd name="connsiteX3" fmla="*/ 11603830 w 12192000"/>
              <a:gd name="connsiteY3" fmla="*/ 1793663 h 1793663"/>
              <a:gd name="connsiteX4" fmla="*/ 11603830 w 12192000"/>
              <a:gd name="connsiteY4" fmla="*/ 1661356 h 1793663"/>
              <a:gd name="connsiteX5" fmla="*/ 11326775 w 12192000"/>
              <a:gd name="connsiteY5" fmla="*/ 1384301 h 1793663"/>
              <a:gd name="connsiteX6" fmla="*/ 6461953 w 12192000"/>
              <a:gd name="connsiteY6" fmla="*/ 1384301 h 1793663"/>
              <a:gd name="connsiteX7" fmla="*/ 6184898 w 12192000"/>
              <a:gd name="connsiteY7" fmla="*/ 1661356 h 1793663"/>
              <a:gd name="connsiteX8" fmla="*/ 6184898 w 12192000"/>
              <a:gd name="connsiteY8" fmla="*/ 1793663 h 1793663"/>
              <a:gd name="connsiteX9" fmla="*/ 6007101 w 12192000"/>
              <a:gd name="connsiteY9" fmla="*/ 1793663 h 1793663"/>
              <a:gd name="connsiteX10" fmla="*/ 6007101 w 12192000"/>
              <a:gd name="connsiteY10" fmla="*/ 1661356 h 1793663"/>
              <a:gd name="connsiteX11" fmla="*/ 5730045 w 12192000"/>
              <a:gd name="connsiteY11" fmla="*/ 1384301 h 1793663"/>
              <a:gd name="connsiteX12" fmla="*/ 865223 w 12192000"/>
              <a:gd name="connsiteY12" fmla="*/ 1384301 h 1793663"/>
              <a:gd name="connsiteX13" fmla="*/ 588168 w 12192000"/>
              <a:gd name="connsiteY13" fmla="*/ 1661356 h 1793663"/>
              <a:gd name="connsiteX14" fmla="*/ 588168 w 12192000"/>
              <a:gd name="connsiteY14" fmla="*/ 1793663 h 1793663"/>
              <a:gd name="connsiteX15" fmla="*/ 0 w 12192000"/>
              <a:gd name="connsiteY15" fmla="*/ 1793663 h 17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793663">
                <a:moveTo>
                  <a:pt x="0" y="0"/>
                </a:moveTo>
                <a:lnTo>
                  <a:pt x="12192000" y="0"/>
                </a:lnTo>
                <a:lnTo>
                  <a:pt x="12192000" y="1793663"/>
                </a:lnTo>
                <a:lnTo>
                  <a:pt x="11603830" y="1793663"/>
                </a:lnTo>
                <a:lnTo>
                  <a:pt x="11603830" y="1661356"/>
                </a:lnTo>
                <a:cubicBezTo>
                  <a:pt x="11603830" y="1508343"/>
                  <a:pt x="11479788" y="1384301"/>
                  <a:pt x="11326775" y="1384301"/>
                </a:cubicBezTo>
                <a:lnTo>
                  <a:pt x="6461953" y="1384301"/>
                </a:lnTo>
                <a:cubicBezTo>
                  <a:pt x="6308940" y="1384301"/>
                  <a:pt x="6184898" y="1508343"/>
                  <a:pt x="6184898" y="1661356"/>
                </a:cubicBezTo>
                <a:lnTo>
                  <a:pt x="6184898" y="1793663"/>
                </a:lnTo>
                <a:lnTo>
                  <a:pt x="6007101" y="1793663"/>
                </a:lnTo>
                <a:lnTo>
                  <a:pt x="6007101" y="1661356"/>
                </a:lnTo>
                <a:cubicBezTo>
                  <a:pt x="6007101" y="1508343"/>
                  <a:pt x="5883058" y="1384301"/>
                  <a:pt x="5730045" y="1384301"/>
                </a:cubicBezTo>
                <a:lnTo>
                  <a:pt x="865223" y="1384301"/>
                </a:lnTo>
                <a:cubicBezTo>
                  <a:pt x="712210" y="1384301"/>
                  <a:pt x="588168" y="1508343"/>
                  <a:pt x="588168" y="1661356"/>
                </a:cubicBezTo>
                <a:lnTo>
                  <a:pt x="588168" y="1793663"/>
                </a:lnTo>
                <a:lnTo>
                  <a:pt x="0" y="17936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7D2CBC8-B3E0-36F6-1896-04979256EBBB}"/>
              </a:ext>
            </a:extLst>
          </p:cNvPr>
          <p:cNvSpPr/>
          <p:nvPr userDrawn="1"/>
        </p:nvSpPr>
        <p:spPr bwMode="auto">
          <a:xfrm>
            <a:off x="757920" y="1509486"/>
            <a:ext cx="5117528" cy="4789712"/>
          </a:xfrm>
          <a:prstGeom prst="roundRect">
            <a:avLst>
              <a:gd name="adj" fmla="val 4528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6EA6C3-278C-85D5-EF80-7159F73D9225}"/>
              </a:ext>
            </a:extLst>
          </p:cNvPr>
          <p:cNvSpPr/>
          <p:nvPr userDrawn="1"/>
        </p:nvSpPr>
        <p:spPr bwMode="auto">
          <a:xfrm>
            <a:off x="6363272" y="1509486"/>
            <a:ext cx="5117528" cy="4789712"/>
          </a:xfrm>
          <a:prstGeom prst="roundRect">
            <a:avLst>
              <a:gd name="adj" fmla="val 4528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E67331C0-B087-7491-2422-0B553A1D35E9}"/>
              </a:ext>
            </a:extLst>
          </p:cNvPr>
          <p:cNvSpPr/>
          <p:nvPr userDrawn="1"/>
        </p:nvSpPr>
        <p:spPr bwMode="auto">
          <a:xfrm rot="16200000" flipH="1">
            <a:off x="9869223" y="3323924"/>
            <a:ext cx="4057385" cy="588168"/>
          </a:xfrm>
          <a:prstGeom prst="round1Rect">
            <a:avLst>
              <a:gd name="adj" fmla="val 40958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C9963C8D-0FD8-30F3-3F86-2D4F0558C013}"/>
              </a:ext>
            </a:extLst>
          </p:cNvPr>
          <p:cNvSpPr/>
          <p:nvPr userDrawn="1"/>
        </p:nvSpPr>
        <p:spPr bwMode="auto">
          <a:xfrm flipV="1">
            <a:off x="6007100" y="1790125"/>
            <a:ext cx="177798" cy="154090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5FC84F8-E0F2-C97F-85C7-3850033867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52092" y="2096566"/>
            <a:ext cx="3875008" cy="369332"/>
          </a:xfrm>
        </p:spPr>
        <p:txBody>
          <a:bodyPr/>
          <a:lstStyle>
            <a:lvl1pPr marL="0" indent="0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397BDF-6661-8A5C-6327-9B07BAA4A5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7445" y="2096566"/>
            <a:ext cx="3875008" cy="369332"/>
          </a:xfrm>
        </p:spPr>
        <p:txBody>
          <a:bodyPr/>
          <a:lstStyle>
            <a:lvl1pPr marL="0" indent="0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2A6A41-D69C-81DA-BD2C-C524BB399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6267" y="2989076"/>
            <a:ext cx="4620833" cy="307777"/>
          </a:xfrm>
        </p:spPr>
        <p:txBody>
          <a:bodyPr/>
          <a:lstStyle>
            <a:lvl1pPr marL="280988" indent="-280988">
              <a:spcBef>
                <a:spcPts val="400"/>
              </a:spcBef>
              <a:spcAft>
                <a:spcPts val="600"/>
              </a:spcAft>
              <a:buFont typeface="+mj-lt"/>
              <a:buAutoNum type="arabicPeriod"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A32597D8-2F22-8BFA-3C92-B1AF975CB5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1620" y="2989076"/>
            <a:ext cx="4620833" cy="307777"/>
          </a:xfrm>
        </p:spPr>
        <p:txBody>
          <a:bodyPr/>
          <a:lstStyle>
            <a:lvl1pPr marL="280988" indent="-280988">
              <a:spcBef>
                <a:spcPts val="400"/>
              </a:spcBef>
              <a:spcAft>
                <a:spcPts val="600"/>
              </a:spcAft>
              <a:buFont typeface="+mj-lt"/>
              <a:buAutoNum type="arabicPeriod"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EB43C38-7734-B277-27DF-08BE495B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301C06-3022-C461-7ECC-928380A979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791" y="2016056"/>
            <a:ext cx="530352" cy="53035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7664099F-EB3B-F818-FF0E-81C64418090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13144" y="2016056"/>
            <a:ext cx="530352" cy="53035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IN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2290967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Placeholder 33">
            <a:extLst>
              <a:ext uri="{FF2B5EF4-FFF2-40B4-BE49-F238E27FC236}">
                <a16:creationId xmlns:a16="http://schemas.microsoft.com/office/drawing/2014/main" id="{88C179F9-E73E-95DF-7EA3-1878F0A079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472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59" name="Text Placeholder 33">
            <a:extLst>
              <a:ext uri="{FF2B5EF4-FFF2-40B4-BE49-F238E27FC236}">
                <a16:creationId xmlns:a16="http://schemas.microsoft.com/office/drawing/2014/main" id="{65363787-8F35-47E6-EEFD-D0A680C6448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71856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60" name="Text Placeholder 33">
            <a:extLst>
              <a:ext uri="{FF2B5EF4-FFF2-40B4-BE49-F238E27FC236}">
                <a16:creationId xmlns:a16="http://schemas.microsoft.com/office/drawing/2014/main" id="{3F62C5F8-007E-DB57-7E8D-755298D886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0240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61" name="Text Placeholder 33">
            <a:extLst>
              <a:ext uri="{FF2B5EF4-FFF2-40B4-BE49-F238E27FC236}">
                <a16:creationId xmlns:a16="http://schemas.microsoft.com/office/drawing/2014/main" id="{3D15336C-F7AF-18CA-6D43-1ACCD249FC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86241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EB43C38-7734-B277-27DF-08BE495B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6D360D-1D6E-4448-824A-8DF334138444}"/>
              </a:ext>
            </a:extLst>
          </p:cNvPr>
          <p:cNvSpPr/>
          <p:nvPr userDrawn="1"/>
        </p:nvSpPr>
        <p:spPr bwMode="auto">
          <a:xfrm>
            <a:off x="0" y="5079999"/>
            <a:ext cx="12192000" cy="985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CB414742-DEBE-863A-87E2-635881F4D1B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8420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0" name="Text Placeholder 88">
            <a:extLst>
              <a:ext uri="{FF2B5EF4-FFF2-40B4-BE49-F238E27FC236}">
                <a16:creationId xmlns:a16="http://schemas.microsoft.com/office/drawing/2014/main" id="{9C0B6495-7F86-9712-E11A-4BFAEC5CCBA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36804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1" name="Text Placeholder 88">
            <a:extLst>
              <a:ext uri="{FF2B5EF4-FFF2-40B4-BE49-F238E27FC236}">
                <a16:creationId xmlns:a16="http://schemas.microsoft.com/office/drawing/2014/main" id="{E2CD792B-9536-D820-E3A1-777D86E2ED7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15188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2" name="Text Placeholder 88">
            <a:extLst>
              <a:ext uri="{FF2B5EF4-FFF2-40B4-BE49-F238E27FC236}">
                <a16:creationId xmlns:a16="http://schemas.microsoft.com/office/drawing/2014/main" id="{F0211C02-3F8C-5350-38FC-705D0E39CB9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935721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4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B61CDCE-FB12-EEE4-66A6-E77EB88C63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2" y="1144826"/>
            <a:ext cx="11018268" cy="615553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CCFD869-8E3B-4CF2-68E2-4431E58D5B0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4209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BBA81A1-BAA3-EA5B-AD96-1A0BA33D46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48048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49639813-7613-1FF5-C008-109C8E28AC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31888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07D1BB2B-6B1F-0FB2-EC46-8958C3AA6D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15729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CC2AC61-F41B-7C1A-88FD-99A07127694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4200" y="5530600"/>
            <a:ext cx="11023600" cy="369332"/>
          </a:xfrm>
        </p:spPr>
        <p:txBody>
          <a:bodyPr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EEC8EF74-43BC-B549-D940-1CF55E69109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9437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2" name="Text Placeholder 57">
            <a:extLst>
              <a:ext uri="{FF2B5EF4-FFF2-40B4-BE49-F238E27FC236}">
                <a16:creationId xmlns:a16="http://schemas.microsoft.com/office/drawing/2014/main" id="{B21D5880-7A0D-CF88-CD72-E6E4B18C21E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7821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4" name="Text Placeholder 57">
            <a:extLst>
              <a:ext uri="{FF2B5EF4-FFF2-40B4-BE49-F238E27FC236}">
                <a16:creationId xmlns:a16="http://schemas.microsoft.com/office/drawing/2014/main" id="{440F6FDA-5D6C-CCD4-1CC3-160EB10018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6205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5" name="Text Placeholder 57">
            <a:extLst>
              <a:ext uri="{FF2B5EF4-FFF2-40B4-BE49-F238E27FC236}">
                <a16:creationId xmlns:a16="http://schemas.microsoft.com/office/drawing/2014/main" id="{E9154C4D-EDBB-9D16-24D4-CC3375CB48A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45899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4BF7CCD8-A92B-33A8-BD3F-515D5A15E80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5216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68CC796-F9AE-CEA3-BF85-3C3884FC27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0705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78" name="Text Placeholder 66">
            <a:extLst>
              <a:ext uri="{FF2B5EF4-FFF2-40B4-BE49-F238E27FC236}">
                <a16:creationId xmlns:a16="http://schemas.microsoft.com/office/drawing/2014/main" id="{BFE6B3B7-330E-A776-2528-9B04F17958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70009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79" name="Text Placeholder 70">
            <a:extLst>
              <a:ext uri="{FF2B5EF4-FFF2-40B4-BE49-F238E27FC236}">
                <a16:creationId xmlns:a16="http://schemas.microsoft.com/office/drawing/2014/main" id="{3A721328-720A-6FD8-158C-CFBEEF462EB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95498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81" name="Text Placeholder 66">
            <a:extLst>
              <a:ext uri="{FF2B5EF4-FFF2-40B4-BE49-F238E27FC236}">
                <a16:creationId xmlns:a16="http://schemas.microsoft.com/office/drawing/2014/main" id="{C11A60CC-382F-DF86-1586-E99F2AA5F71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54802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82" name="Text Placeholder 70">
            <a:extLst>
              <a:ext uri="{FF2B5EF4-FFF2-40B4-BE49-F238E27FC236}">
                <a16:creationId xmlns:a16="http://schemas.microsoft.com/office/drawing/2014/main" id="{9A68270F-B37B-9967-00E9-BF887DD878A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80291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85" name="Text Placeholder 66">
            <a:extLst>
              <a:ext uri="{FF2B5EF4-FFF2-40B4-BE49-F238E27FC236}">
                <a16:creationId xmlns:a16="http://schemas.microsoft.com/office/drawing/2014/main" id="{4928D8A8-8F0E-189F-A9A9-BA85675CF46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939596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86" name="Text Placeholder 70">
            <a:extLst>
              <a:ext uri="{FF2B5EF4-FFF2-40B4-BE49-F238E27FC236}">
                <a16:creationId xmlns:a16="http://schemas.microsoft.com/office/drawing/2014/main" id="{AA30685F-0FF7-958D-CC71-1E5D439048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65085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48527126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24962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- Dark BKG : Title + Visual Dat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0">
            <a:extLst>
              <a:ext uri="{FF2B5EF4-FFF2-40B4-BE49-F238E27FC236}">
                <a16:creationId xmlns:a16="http://schemas.microsoft.com/office/drawing/2014/main" id="{A54FBFB0-DCDC-C848-901F-75B727D01B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990" y="798262"/>
            <a:ext cx="5204111" cy="1046579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6537CD3-4D9A-184F-8D06-E1B8E2D903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8188" y="2005263"/>
            <a:ext cx="5213433" cy="39303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DC03047F-22E2-5B43-86A2-7583C9DB314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57913" y="757238"/>
            <a:ext cx="5372100" cy="5200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84421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73A12-7CFC-8360-6E87-95942A394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47248-DF23-C907-F30F-285999B7D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84FA94-C0F8-3F61-FDA9-FA585BA5E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EE90B-F2E8-EB4A-8C60-1F9FC216131C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2DC36-8DE6-5A2B-02E3-FB8798EFE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83669-503E-8B4F-A467-6FAB8D6F6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90DEC-5435-8544-BD6F-71C4EC4CC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461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y Differenti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429D88A-22EB-011F-7ED7-060B15FEFB77}"/>
              </a:ext>
            </a:extLst>
          </p:cNvPr>
          <p:cNvSpPr/>
          <p:nvPr userDrawn="1"/>
        </p:nvSpPr>
        <p:spPr bwMode="auto">
          <a:xfrm>
            <a:off x="0" y="-1"/>
            <a:ext cx="12192000" cy="2151417"/>
          </a:xfrm>
          <a:custGeom>
            <a:avLst/>
            <a:gdLst>
              <a:gd name="connsiteX0" fmla="*/ 0 w 12192000"/>
              <a:gd name="connsiteY0" fmla="*/ 0 h 2151417"/>
              <a:gd name="connsiteX1" fmla="*/ 12192000 w 12192000"/>
              <a:gd name="connsiteY1" fmla="*/ 0 h 2151417"/>
              <a:gd name="connsiteX2" fmla="*/ 12192000 w 12192000"/>
              <a:gd name="connsiteY2" fmla="*/ 1813560 h 2151417"/>
              <a:gd name="connsiteX3" fmla="*/ 4619672 w 12192000"/>
              <a:gd name="connsiteY3" fmla="*/ 1813560 h 2151417"/>
              <a:gd name="connsiteX4" fmla="*/ 4307841 w 12192000"/>
              <a:gd name="connsiteY4" fmla="*/ 2125391 h 2151417"/>
              <a:gd name="connsiteX5" fmla="*/ 4307841 w 12192000"/>
              <a:gd name="connsiteY5" fmla="*/ 2151417 h 2151417"/>
              <a:gd name="connsiteX6" fmla="*/ 0 w 12192000"/>
              <a:gd name="connsiteY6" fmla="*/ 2151417 h 2151417"/>
              <a:gd name="connsiteX7" fmla="*/ 0 w 12192000"/>
              <a:gd name="connsiteY7" fmla="*/ 0 h 215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51417">
                <a:moveTo>
                  <a:pt x="0" y="0"/>
                </a:moveTo>
                <a:lnTo>
                  <a:pt x="12192000" y="0"/>
                </a:lnTo>
                <a:lnTo>
                  <a:pt x="12192000" y="1813560"/>
                </a:lnTo>
                <a:lnTo>
                  <a:pt x="4619672" y="1813560"/>
                </a:lnTo>
                <a:cubicBezTo>
                  <a:pt x="4447452" y="1813560"/>
                  <a:pt x="4307841" y="1953171"/>
                  <a:pt x="4307841" y="2125391"/>
                </a:cubicBezTo>
                <a:lnTo>
                  <a:pt x="4307841" y="2151417"/>
                </a:lnTo>
                <a:lnTo>
                  <a:pt x="0" y="21514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0049257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B6C96E3-B02C-43AF-E658-428651FA4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6043852" y="370871"/>
            <a:ext cx="4584831" cy="7711465"/>
          </a:xfrm>
          <a:prstGeom prst="round2SameRect">
            <a:avLst>
              <a:gd name="adj1" fmla="val 4036"/>
              <a:gd name="adj2" fmla="val 0"/>
            </a:avLst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Picture Placeholder 56">
            <a:extLst>
              <a:ext uri="{FF2B5EF4-FFF2-40B4-BE49-F238E27FC236}">
                <a16:creationId xmlns:a16="http://schemas.microsoft.com/office/drawing/2014/main" id="{CCCF1159-71BD-D20F-FE78-8963CB64A5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668706" y="2111725"/>
            <a:ext cx="7516368" cy="4233672"/>
          </a:xfrm>
          <a:prstGeom prst="rect">
            <a:avLst/>
          </a:prstGeom>
          <a:solidFill>
            <a:schemeClr val="bg1"/>
          </a:solidFill>
        </p:spPr>
        <p:txBody>
          <a:bodyPr bIns="914400" anchor="ctr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on the icon to add Image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3477E80-CAE1-DD42-1452-AC0602594C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8263" y="2248382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921799A4-6F69-314E-AB6C-21AF4393117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8263" y="3370394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9937B16B-15DB-F73E-EE36-B1B53A27B63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8263" y="449240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16DC85F3-18EB-D068-EC58-7955B00F08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8263" y="561441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7" name="Picture Placeholder 56">
            <a:extLst>
              <a:ext uri="{FF2B5EF4-FFF2-40B4-BE49-F238E27FC236}">
                <a16:creationId xmlns:a16="http://schemas.microsoft.com/office/drawing/2014/main" id="{E260874D-C856-B7DE-F08E-FC4D3EF7BCE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916944" y="293237"/>
            <a:ext cx="927394" cy="927392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Add icon/</a:t>
            </a:r>
            <a:br>
              <a:rPr lang="en-US"/>
            </a:br>
            <a:r>
              <a:rPr lang="en-US"/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19475504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66 2.59259E-6 L -1.04167E-6 2.59259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66 -2.59259E-6 L -1.04167E-6 -2.5925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966 4.07407E-6 L -1.04167E-6 4.07407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5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1"/>
      <p:bldP spid="23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1"/>
      <p:bldP spid="24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1"/>
      <p:bldP spid="25" grpId="0">
        <p:tmplLst>
          <p:tmpl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29CF09-A44F-0926-3589-0830B4F0EE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A11EC012-CDC5-CAA7-F351-E8B645EEC5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5" name="Graphic 2">
            <a:extLst>
              <a:ext uri="{FF2B5EF4-FFF2-40B4-BE49-F238E27FC236}">
                <a16:creationId xmlns:a16="http://schemas.microsoft.com/office/drawing/2014/main" id="{B550DCE4-4C0B-AEF5-C52A-8C1CCDBE3E76}"/>
              </a:ext>
            </a:extLst>
          </p:cNvPr>
          <p:cNvSpPr/>
          <p:nvPr userDrawn="1"/>
        </p:nvSpPr>
        <p:spPr>
          <a:xfrm>
            <a:off x="584728" y="2517698"/>
            <a:ext cx="3633699" cy="1822605"/>
          </a:xfrm>
          <a:custGeom>
            <a:avLst/>
            <a:gdLst>
              <a:gd name="connsiteX0" fmla="*/ 452057 w 3246882"/>
              <a:gd name="connsiteY0" fmla="*/ 39338 h 1628584"/>
              <a:gd name="connsiteX1" fmla="*/ 576739 w 3246882"/>
              <a:gd name="connsiteY1" fmla="*/ 39338 h 1628584"/>
              <a:gd name="connsiteX2" fmla="*/ 576739 w 3246882"/>
              <a:gd name="connsiteY2" fmla="*/ 572929 h 1628584"/>
              <a:gd name="connsiteX3" fmla="*/ 486347 w 3246882"/>
              <a:gd name="connsiteY3" fmla="*/ 572929 h 1628584"/>
              <a:gd name="connsiteX4" fmla="*/ 486347 w 3246882"/>
              <a:gd name="connsiteY4" fmla="*/ 234315 h 1628584"/>
              <a:gd name="connsiteX5" fmla="*/ 486918 w 3246882"/>
              <a:gd name="connsiteY5" fmla="*/ 193548 h 1628584"/>
              <a:gd name="connsiteX6" fmla="*/ 487871 w 3246882"/>
              <a:gd name="connsiteY6" fmla="*/ 149066 h 1628584"/>
              <a:gd name="connsiteX7" fmla="*/ 485680 w 3246882"/>
              <a:gd name="connsiteY7" fmla="*/ 149066 h 1628584"/>
              <a:gd name="connsiteX8" fmla="*/ 479393 w 3246882"/>
              <a:gd name="connsiteY8" fmla="*/ 168593 h 1628584"/>
              <a:gd name="connsiteX9" fmla="*/ 472726 w 3246882"/>
              <a:gd name="connsiteY9" fmla="*/ 186309 h 1628584"/>
              <a:gd name="connsiteX10" fmla="*/ 319088 w 3246882"/>
              <a:gd name="connsiteY10" fmla="*/ 572929 h 1628584"/>
              <a:gd name="connsiteX11" fmla="*/ 254699 w 3246882"/>
              <a:gd name="connsiteY11" fmla="*/ 572929 h 1628584"/>
              <a:gd name="connsiteX12" fmla="*/ 99727 w 3246882"/>
              <a:gd name="connsiteY12" fmla="*/ 189643 h 1628584"/>
              <a:gd name="connsiteX13" fmla="*/ 93631 w 3246882"/>
              <a:gd name="connsiteY13" fmla="*/ 172307 h 1628584"/>
              <a:gd name="connsiteX14" fmla="*/ 85630 w 3246882"/>
              <a:gd name="connsiteY14" fmla="*/ 149066 h 1628584"/>
              <a:gd name="connsiteX15" fmla="*/ 83439 w 3246882"/>
              <a:gd name="connsiteY15" fmla="*/ 149066 h 1628584"/>
              <a:gd name="connsiteX16" fmla="*/ 84582 w 3246882"/>
              <a:gd name="connsiteY16" fmla="*/ 195739 h 1628584"/>
              <a:gd name="connsiteX17" fmla="*/ 84963 w 3246882"/>
              <a:gd name="connsiteY17" fmla="*/ 246507 h 1628584"/>
              <a:gd name="connsiteX18" fmla="*/ 84963 w 3246882"/>
              <a:gd name="connsiteY18" fmla="*/ 572834 h 1628584"/>
              <a:gd name="connsiteX19" fmla="*/ 0 w 3246882"/>
              <a:gd name="connsiteY19" fmla="*/ 572834 h 1628584"/>
              <a:gd name="connsiteX20" fmla="*/ 0 w 3246882"/>
              <a:gd name="connsiteY20" fmla="*/ 39338 h 1628584"/>
              <a:gd name="connsiteX21" fmla="*/ 129826 w 3246882"/>
              <a:gd name="connsiteY21" fmla="*/ 39338 h 1628584"/>
              <a:gd name="connsiteX22" fmla="*/ 266414 w 3246882"/>
              <a:gd name="connsiteY22" fmla="*/ 383477 h 1628584"/>
              <a:gd name="connsiteX23" fmla="*/ 278892 w 3246882"/>
              <a:gd name="connsiteY23" fmla="*/ 415671 h 1628584"/>
              <a:gd name="connsiteX24" fmla="*/ 288036 w 3246882"/>
              <a:gd name="connsiteY24" fmla="*/ 444913 h 1628584"/>
              <a:gd name="connsiteX25" fmla="*/ 290227 w 3246882"/>
              <a:gd name="connsiteY25" fmla="*/ 444913 h 1628584"/>
              <a:gd name="connsiteX26" fmla="*/ 302324 w 3246882"/>
              <a:gd name="connsiteY26" fmla="*/ 412528 h 1628584"/>
              <a:gd name="connsiteX27" fmla="*/ 313658 w 3246882"/>
              <a:gd name="connsiteY27" fmla="*/ 382429 h 1628584"/>
              <a:gd name="connsiteX28" fmla="*/ 452057 w 3246882"/>
              <a:gd name="connsiteY28" fmla="*/ 39338 h 1628584"/>
              <a:gd name="connsiteX29" fmla="*/ 712375 w 3246882"/>
              <a:gd name="connsiteY29" fmla="*/ 120872 h 1628584"/>
              <a:gd name="connsiteX30" fmla="*/ 752570 w 3246882"/>
              <a:gd name="connsiteY30" fmla="*/ 105632 h 1628584"/>
              <a:gd name="connsiteX31" fmla="*/ 767810 w 3246882"/>
              <a:gd name="connsiteY31" fmla="*/ 67723 h 1628584"/>
              <a:gd name="connsiteX32" fmla="*/ 752570 w 3246882"/>
              <a:gd name="connsiteY32" fmla="*/ 29813 h 1628584"/>
              <a:gd name="connsiteX33" fmla="*/ 712375 w 3246882"/>
              <a:gd name="connsiteY33" fmla="*/ 14573 h 1628584"/>
              <a:gd name="connsiteX34" fmla="*/ 672941 w 3246882"/>
              <a:gd name="connsiteY34" fmla="*/ 29813 h 1628584"/>
              <a:gd name="connsiteX35" fmla="*/ 657701 w 3246882"/>
              <a:gd name="connsiteY35" fmla="*/ 67437 h 1628584"/>
              <a:gd name="connsiteX36" fmla="*/ 672941 w 3246882"/>
              <a:gd name="connsiteY36" fmla="*/ 105156 h 1628584"/>
              <a:gd name="connsiteX37" fmla="*/ 712375 w 3246882"/>
              <a:gd name="connsiteY37" fmla="*/ 120968 h 1628584"/>
              <a:gd name="connsiteX38" fmla="*/ 667703 w 3246882"/>
              <a:gd name="connsiteY38" fmla="*/ 572929 h 1628584"/>
              <a:gd name="connsiteX39" fmla="*/ 756666 w 3246882"/>
              <a:gd name="connsiteY39" fmla="*/ 572929 h 1628584"/>
              <a:gd name="connsiteX40" fmla="*/ 756666 w 3246882"/>
              <a:gd name="connsiteY40" fmla="*/ 191929 h 1628584"/>
              <a:gd name="connsiteX41" fmla="*/ 667703 w 3246882"/>
              <a:gd name="connsiteY41" fmla="*/ 191929 h 1628584"/>
              <a:gd name="connsiteX42" fmla="*/ 667703 w 3246882"/>
              <a:gd name="connsiteY42" fmla="*/ 572929 h 1628584"/>
              <a:gd name="connsiteX43" fmla="*/ 1179100 w 3246882"/>
              <a:gd name="connsiteY43" fmla="*/ 500348 h 1628584"/>
              <a:gd name="connsiteX44" fmla="*/ 1110234 w 3246882"/>
              <a:gd name="connsiteY44" fmla="*/ 461677 h 1628584"/>
              <a:gd name="connsiteX45" fmla="*/ 1072325 w 3246882"/>
              <a:gd name="connsiteY45" fmla="*/ 497205 h 1628584"/>
              <a:gd name="connsiteX46" fmla="*/ 1025843 w 3246882"/>
              <a:gd name="connsiteY46" fmla="*/ 507778 h 1628584"/>
              <a:gd name="connsiteX47" fmla="*/ 948500 w 3246882"/>
              <a:gd name="connsiteY47" fmla="*/ 475393 h 1628584"/>
              <a:gd name="connsiteX48" fmla="*/ 919448 w 3246882"/>
              <a:gd name="connsiteY48" fmla="*/ 383096 h 1628584"/>
              <a:gd name="connsiteX49" fmla="*/ 948881 w 3246882"/>
              <a:gd name="connsiteY49" fmla="*/ 288608 h 1628584"/>
              <a:gd name="connsiteX50" fmla="*/ 1023652 w 3246882"/>
              <a:gd name="connsiteY50" fmla="*/ 254794 h 1628584"/>
              <a:gd name="connsiteX51" fmla="*/ 1069753 w 3246882"/>
              <a:gd name="connsiteY51" fmla="*/ 265557 h 1628584"/>
              <a:gd name="connsiteX52" fmla="*/ 1106996 w 3246882"/>
              <a:gd name="connsiteY52" fmla="*/ 302038 h 1628584"/>
              <a:gd name="connsiteX53" fmla="*/ 1176909 w 3246882"/>
              <a:gd name="connsiteY53" fmla="*/ 267462 h 1628584"/>
              <a:gd name="connsiteX54" fmla="*/ 1116806 w 3246882"/>
              <a:gd name="connsiteY54" fmla="*/ 204407 h 1628584"/>
              <a:gd name="connsiteX55" fmla="*/ 1026605 w 3246882"/>
              <a:gd name="connsiteY55" fmla="*/ 182975 h 1628584"/>
              <a:gd name="connsiteX56" fmla="*/ 883730 w 3246882"/>
              <a:gd name="connsiteY56" fmla="*/ 238220 h 1628584"/>
              <a:gd name="connsiteX57" fmla="*/ 828675 w 3246882"/>
              <a:gd name="connsiteY57" fmla="*/ 389096 h 1628584"/>
              <a:gd name="connsiteX58" fmla="*/ 880396 w 3246882"/>
              <a:gd name="connsiteY58" fmla="*/ 529019 h 1628584"/>
              <a:gd name="connsiteX59" fmla="*/ 1023652 w 3246882"/>
              <a:gd name="connsiteY59" fmla="*/ 581882 h 1628584"/>
              <a:gd name="connsiteX60" fmla="*/ 1113473 w 3246882"/>
              <a:gd name="connsiteY60" fmla="*/ 561785 h 1628584"/>
              <a:gd name="connsiteX61" fmla="*/ 1179100 w 3246882"/>
              <a:gd name="connsiteY61" fmla="*/ 500348 h 1628584"/>
              <a:gd name="connsiteX62" fmla="*/ 1438656 w 3246882"/>
              <a:gd name="connsiteY62" fmla="*/ 185166 h 1628584"/>
              <a:gd name="connsiteX63" fmla="*/ 1378363 w 3246882"/>
              <a:gd name="connsiteY63" fmla="*/ 204692 h 1628584"/>
              <a:gd name="connsiteX64" fmla="*/ 1338929 w 3246882"/>
              <a:gd name="connsiteY64" fmla="*/ 260699 h 1628584"/>
              <a:gd name="connsiteX65" fmla="*/ 1337405 w 3246882"/>
              <a:gd name="connsiteY65" fmla="*/ 260699 h 1628584"/>
              <a:gd name="connsiteX66" fmla="*/ 1337405 w 3246882"/>
              <a:gd name="connsiteY66" fmla="*/ 191834 h 1628584"/>
              <a:gd name="connsiteX67" fmla="*/ 1248442 w 3246882"/>
              <a:gd name="connsiteY67" fmla="*/ 191834 h 1628584"/>
              <a:gd name="connsiteX68" fmla="*/ 1248442 w 3246882"/>
              <a:gd name="connsiteY68" fmla="*/ 572834 h 1628584"/>
              <a:gd name="connsiteX69" fmla="*/ 1337405 w 3246882"/>
              <a:gd name="connsiteY69" fmla="*/ 572834 h 1628584"/>
              <a:gd name="connsiteX70" fmla="*/ 1337405 w 3246882"/>
              <a:gd name="connsiteY70" fmla="*/ 384524 h 1628584"/>
              <a:gd name="connsiteX71" fmla="*/ 1361027 w 3246882"/>
              <a:gd name="connsiteY71" fmla="*/ 296323 h 1628584"/>
              <a:gd name="connsiteX72" fmla="*/ 1422940 w 3246882"/>
              <a:gd name="connsiteY72" fmla="*/ 262795 h 1628584"/>
              <a:gd name="connsiteX73" fmla="*/ 1446181 w 3246882"/>
              <a:gd name="connsiteY73" fmla="*/ 265176 h 1628584"/>
              <a:gd name="connsiteX74" fmla="*/ 1467993 w 3246882"/>
              <a:gd name="connsiteY74" fmla="*/ 271653 h 1628584"/>
              <a:gd name="connsiteX75" fmla="*/ 1491806 w 3246882"/>
              <a:gd name="connsiteY75" fmla="*/ 195739 h 1628584"/>
              <a:gd name="connsiteX76" fmla="*/ 1465421 w 3246882"/>
              <a:gd name="connsiteY76" fmla="*/ 187166 h 1628584"/>
              <a:gd name="connsiteX77" fmla="*/ 1438656 w 3246882"/>
              <a:gd name="connsiteY77" fmla="*/ 184976 h 1628584"/>
              <a:gd name="connsiteX78" fmla="*/ 1855375 w 3246882"/>
              <a:gd name="connsiteY78" fmla="*/ 237649 h 1628584"/>
              <a:gd name="connsiteX79" fmla="*/ 1907667 w 3246882"/>
              <a:gd name="connsiteY79" fmla="*/ 379000 h 1628584"/>
              <a:gd name="connsiteX80" fmla="*/ 1852613 w 3246882"/>
              <a:gd name="connsiteY80" fmla="*/ 524637 h 1628584"/>
              <a:gd name="connsiteX81" fmla="*/ 1707166 w 3246882"/>
              <a:gd name="connsiteY81" fmla="*/ 581787 h 1628584"/>
              <a:gd name="connsiteX82" fmla="*/ 1562957 w 3246882"/>
              <a:gd name="connsiteY82" fmla="*/ 528542 h 1628584"/>
              <a:gd name="connsiteX83" fmla="*/ 1509522 w 3246882"/>
              <a:gd name="connsiteY83" fmla="*/ 385286 h 1628584"/>
              <a:gd name="connsiteX84" fmla="*/ 1566101 w 3246882"/>
              <a:gd name="connsiteY84" fmla="*/ 238506 h 1628584"/>
              <a:gd name="connsiteX85" fmla="*/ 1712309 w 3246882"/>
              <a:gd name="connsiteY85" fmla="*/ 182880 h 1628584"/>
              <a:gd name="connsiteX86" fmla="*/ 1855375 w 3246882"/>
              <a:gd name="connsiteY86" fmla="*/ 237554 h 1628584"/>
              <a:gd name="connsiteX87" fmla="*/ 1816513 w 3246882"/>
              <a:gd name="connsiteY87" fmla="*/ 381286 h 1628584"/>
              <a:gd name="connsiteX88" fmla="*/ 1788605 w 3246882"/>
              <a:gd name="connsiteY88" fmla="*/ 289751 h 1628584"/>
              <a:gd name="connsiteX89" fmla="*/ 1710118 w 3246882"/>
              <a:gd name="connsiteY89" fmla="*/ 255175 h 1628584"/>
              <a:gd name="connsiteX90" fmla="*/ 1630299 w 3246882"/>
              <a:gd name="connsiteY90" fmla="*/ 290894 h 1628584"/>
              <a:gd name="connsiteX91" fmla="*/ 1600391 w 3246882"/>
              <a:gd name="connsiteY91" fmla="*/ 383572 h 1628584"/>
              <a:gd name="connsiteX92" fmla="*/ 1630013 w 3246882"/>
              <a:gd name="connsiteY92" fmla="*/ 476250 h 1628584"/>
              <a:gd name="connsiteX93" fmla="*/ 1710595 w 3246882"/>
              <a:gd name="connsiteY93" fmla="*/ 510064 h 1628584"/>
              <a:gd name="connsiteX94" fmla="*/ 1788890 w 3246882"/>
              <a:gd name="connsiteY94" fmla="*/ 475107 h 1628584"/>
              <a:gd name="connsiteX95" fmla="*/ 1816608 w 3246882"/>
              <a:gd name="connsiteY95" fmla="*/ 381381 h 1628584"/>
              <a:gd name="connsiteX96" fmla="*/ 2123313 w 3246882"/>
              <a:gd name="connsiteY96" fmla="*/ 339566 h 1628584"/>
              <a:gd name="connsiteX97" fmla="*/ 2068068 w 3246882"/>
              <a:gd name="connsiteY97" fmla="*/ 321374 h 1628584"/>
              <a:gd name="connsiteX98" fmla="*/ 2053400 w 3246882"/>
              <a:gd name="connsiteY98" fmla="*/ 292322 h 1628584"/>
              <a:gd name="connsiteX99" fmla="*/ 2067497 w 3246882"/>
              <a:gd name="connsiteY99" fmla="*/ 261461 h 1628584"/>
              <a:gd name="connsiteX100" fmla="*/ 2108835 w 3246882"/>
              <a:gd name="connsiteY100" fmla="*/ 249555 h 1628584"/>
              <a:gd name="connsiteX101" fmla="*/ 2152555 w 3246882"/>
              <a:gd name="connsiteY101" fmla="*/ 258509 h 1628584"/>
              <a:gd name="connsiteX102" fmla="*/ 2188083 w 3246882"/>
              <a:gd name="connsiteY102" fmla="*/ 285274 h 1628584"/>
              <a:gd name="connsiteX103" fmla="*/ 2239804 w 3246882"/>
              <a:gd name="connsiteY103" fmla="*/ 238411 h 1628584"/>
              <a:gd name="connsiteX104" fmla="*/ 2184368 w 3246882"/>
              <a:gd name="connsiteY104" fmla="*/ 196691 h 1628584"/>
              <a:gd name="connsiteX105" fmla="*/ 2111407 w 3246882"/>
              <a:gd name="connsiteY105" fmla="*/ 182880 h 1628584"/>
              <a:gd name="connsiteX106" fmla="*/ 2010251 w 3246882"/>
              <a:gd name="connsiteY106" fmla="*/ 214694 h 1628584"/>
              <a:gd name="connsiteX107" fmla="*/ 1970056 w 3246882"/>
              <a:gd name="connsiteY107" fmla="*/ 302324 h 1628584"/>
              <a:gd name="connsiteX108" fmla="*/ 1999679 w 3246882"/>
              <a:gd name="connsiteY108" fmla="*/ 375476 h 1628584"/>
              <a:gd name="connsiteX109" fmla="*/ 2104073 w 3246882"/>
              <a:gd name="connsiteY109" fmla="*/ 418052 h 1628584"/>
              <a:gd name="connsiteX110" fmla="*/ 2149983 w 3246882"/>
              <a:gd name="connsiteY110" fmla="*/ 436055 h 1628584"/>
              <a:gd name="connsiteX111" fmla="*/ 2165414 w 3246882"/>
              <a:gd name="connsiteY111" fmla="*/ 467106 h 1628584"/>
              <a:gd name="connsiteX112" fmla="*/ 2149031 w 3246882"/>
              <a:gd name="connsiteY112" fmla="*/ 502253 h 1628584"/>
              <a:gd name="connsiteX113" fmla="*/ 2103311 w 3246882"/>
              <a:gd name="connsiteY113" fmla="*/ 514731 h 1628584"/>
              <a:gd name="connsiteX114" fmla="*/ 2053685 w 3246882"/>
              <a:gd name="connsiteY114" fmla="*/ 503015 h 1628584"/>
              <a:gd name="connsiteX115" fmla="*/ 2009204 w 3246882"/>
              <a:gd name="connsiteY115" fmla="*/ 463772 h 1628584"/>
              <a:gd name="connsiteX116" fmla="*/ 1955673 w 3246882"/>
              <a:gd name="connsiteY116" fmla="*/ 511778 h 1628584"/>
              <a:gd name="connsiteX117" fmla="*/ 2015966 w 3246882"/>
              <a:gd name="connsiteY117" fmla="*/ 563880 h 1628584"/>
              <a:gd name="connsiteX118" fmla="*/ 2102644 w 3246882"/>
              <a:gd name="connsiteY118" fmla="*/ 581787 h 1628584"/>
              <a:gd name="connsiteX119" fmla="*/ 2208657 w 3246882"/>
              <a:gd name="connsiteY119" fmla="*/ 547973 h 1628584"/>
              <a:gd name="connsiteX120" fmla="*/ 2249234 w 3246882"/>
              <a:gd name="connsiteY120" fmla="*/ 459010 h 1628584"/>
              <a:gd name="connsiteX121" fmla="*/ 2217992 w 3246882"/>
              <a:gd name="connsiteY121" fmla="*/ 380143 h 1628584"/>
              <a:gd name="connsiteX122" fmla="*/ 2123504 w 3246882"/>
              <a:gd name="connsiteY122" fmla="*/ 339566 h 1628584"/>
              <a:gd name="connsiteX123" fmla="*/ 2658332 w 3246882"/>
              <a:gd name="connsiteY123" fmla="*/ 237649 h 1628584"/>
              <a:gd name="connsiteX124" fmla="*/ 2710624 w 3246882"/>
              <a:gd name="connsiteY124" fmla="*/ 379000 h 1628584"/>
              <a:gd name="connsiteX125" fmla="*/ 2655570 w 3246882"/>
              <a:gd name="connsiteY125" fmla="*/ 524637 h 1628584"/>
              <a:gd name="connsiteX126" fmla="*/ 2510123 w 3246882"/>
              <a:gd name="connsiteY126" fmla="*/ 581787 h 1628584"/>
              <a:gd name="connsiteX127" fmla="*/ 2365915 w 3246882"/>
              <a:gd name="connsiteY127" fmla="*/ 528542 h 1628584"/>
              <a:gd name="connsiteX128" fmla="*/ 2312480 w 3246882"/>
              <a:gd name="connsiteY128" fmla="*/ 385286 h 1628584"/>
              <a:gd name="connsiteX129" fmla="*/ 2369058 w 3246882"/>
              <a:gd name="connsiteY129" fmla="*/ 238506 h 1628584"/>
              <a:gd name="connsiteX130" fmla="*/ 2515267 w 3246882"/>
              <a:gd name="connsiteY130" fmla="*/ 182880 h 1628584"/>
              <a:gd name="connsiteX131" fmla="*/ 2658332 w 3246882"/>
              <a:gd name="connsiteY131" fmla="*/ 237554 h 1628584"/>
              <a:gd name="connsiteX132" fmla="*/ 2619375 w 3246882"/>
              <a:gd name="connsiteY132" fmla="*/ 381286 h 1628584"/>
              <a:gd name="connsiteX133" fmla="*/ 2591467 w 3246882"/>
              <a:gd name="connsiteY133" fmla="*/ 289751 h 1628584"/>
              <a:gd name="connsiteX134" fmla="*/ 2512981 w 3246882"/>
              <a:gd name="connsiteY134" fmla="*/ 255175 h 1628584"/>
              <a:gd name="connsiteX135" fmla="*/ 2433161 w 3246882"/>
              <a:gd name="connsiteY135" fmla="*/ 290894 h 1628584"/>
              <a:gd name="connsiteX136" fmla="*/ 2403253 w 3246882"/>
              <a:gd name="connsiteY136" fmla="*/ 383572 h 1628584"/>
              <a:gd name="connsiteX137" fmla="*/ 2432876 w 3246882"/>
              <a:gd name="connsiteY137" fmla="*/ 476250 h 1628584"/>
              <a:gd name="connsiteX138" fmla="*/ 2513457 w 3246882"/>
              <a:gd name="connsiteY138" fmla="*/ 510064 h 1628584"/>
              <a:gd name="connsiteX139" fmla="*/ 2591753 w 3246882"/>
              <a:gd name="connsiteY139" fmla="*/ 475107 h 1628584"/>
              <a:gd name="connsiteX140" fmla="*/ 2619470 w 3246882"/>
              <a:gd name="connsiteY140" fmla="*/ 381381 h 1628584"/>
              <a:gd name="connsiteX141" fmla="*/ 3219260 w 3246882"/>
              <a:gd name="connsiteY141" fmla="*/ 494729 h 1628584"/>
              <a:gd name="connsiteX142" fmla="*/ 3196209 w 3246882"/>
              <a:gd name="connsiteY142" fmla="*/ 507397 h 1628584"/>
              <a:gd name="connsiteX143" fmla="*/ 3175349 w 3246882"/>
              <a:gd name="connsiteY143" fmla="*/ 511112 h 1628584"/>
              <a:gd name="connsiteX144" fmla="*/ 3144107 w 3246882"/>
              <a:gd name="connsiteY144" fmla="*/ 497872 h 1628584"/>
              <a:gd name="connsiteX145" fmla="*/ 3132963 w 3246882"/>
              <a:gd name="connsiteY145" fmla="*/ 456724 h 1628584"/>
              <a:gd name="connsiteX146" fmla="*/ 3132963 w 3246882"/>
              <a:gd name="connsiteY146" fmla="*/ 260985 h 1628584"/>
              <a:gd name="connsiteX147" fmla="*/ 3230118 w 3246882"/>
              <a:gd name="connsiteY147" fmla="*/ 260985 h 1628584"/>
              <a:gd name="connsiteX148" fmla="*/ 3230118 w 3246882"/>
              <a:gd name="connsiteY148" fmla="*/ 191738 h 1628584"/>
              <a:gd name="connsiteX149" fmla="*/ 3132963 w 3246882"/>
              <a:gd name="connsiteY149" fmla="*/ 191738 h 1628584"/>
              <a:gd name="connsiteX150" fmla="*/ 3132963 w 3246882"/>
              <a:gd name="connsiteY150" fmla="*/ 82677 h 1628584"/>
              <a:gd name="connsiteX151" fmla="*/ 3043999 w 3246882"/>
              <a:gd name="connsiteY151" fmla="*/ 98298 h 1628584"/>
              <a:gd name="connsiteX152" fmla="*/ 3043999 w 3246882"/>
              <a:gd name="connsiteY152" fmla="*/ 191643 h 1628584"/>
              <a:gd name="connsiteX153" fmla="*/ 2893028 w 3246882"/>
              <a:gd name="connsiteY153" fmla="*/ 191643 h 1628584"/>
              <a:gd name="connsiteX154" fmla="*/ 2893028 w 3246882"/>
              <a:gd name="connsiteY154" fmla="*/ 130969 h 1628584"/>
              <a:gd name="connsiteX155" fmla="*/ 2905887 w 3246882"/>
              <a:gd name="connsiteY155" fmla="*/ 86297 h 1628584"/>
              <a:gd name="connsiteX156" fmla="*/ 2942558 w 3246882"/>
              <a:gd name="connsiteY156" fmla="*/ 71438 h 1628584"/>
              <a:gd name="connsiteX157" fmla="*/ 2965037 w 3246882"/>
              <a:gd name="connsiteY157" fmla="*/ 74962 h 1628584"/>
              <a:gd name="connsiteX158" fmla="*/ 2984945 w 3246882"/>
              <a:gd name="connsiteY158" fmla="*/ 84868 h 1628584"/>
              <a:gd name="connsiteX159" fmla="*/ 3021425 w 3246882"/>
              <a:gd name="connsiteY159" fmla="*/ 20479 h 1628584"/>
              <a:gd name="connsiteX160" fmla="*/ 2981230 w 3246882"/>
              <a:gd name="connsiteY160" fmla="*/ 5048 h 1628584"/>
              <a:gd name="connsiteX161" fmla="*/ 2938844 w 3246882"/>
              <a:gd name="connsiteY161" fmla="*/ 0 h 1628584"/>
              <a:gd name="connsiteX162" fmla="*/ 2839688 w 3246882"/>
              <a:gd name="connsiteY162" fmla="*/ 34957 h 1628584"/>
              <a:gd name="connsiteX163" fmla="*/ 2804541 w 3246882"/>
              <a:gd name="connsiteY163" fmla="*/ 130207 h 1628584"/>
              <a:gd name="connsiteX164" fmla="*/ 2804541 w 3246882"/>
              <a:gd name="connsiteY164" fmla="*/ 191643 h 1628584"/>
              <a:gd name="connsiteX165" fmla="*/ 2739771 w 3246882"/>
              <a:gd name="connsiteY165" fmla="*/ 191643 h 1628584"/>
              <a:gd name="connsiteX166" fmla="*/ 2739771 w 3246882"/>
              <a:gd name="connsiteY166" fmla="*/ 260890 h 1628584"/>
              <a:gd name="connsiteX167" fmla="*/ 2804541 w 3246882"/>
              <a:gd name="connsiteY167" fmla="*/ 260890 h 1628584"/>
              <a:gd name="connsiteX168" fmla="*/ 2804541 w 3246882"/>
              <a:gd name="connsiteY168" fmla="*/ 572643 h 1628584"/>
              <a:gd name="connsiteX169" fmla="*/ 2893124 w 3246882"/>
              <a:gd name="connsiteY169" fmla="*/ 572643 h 1628584"/>
              <a:gd name="connsiteX170" fmla="*/ 2893124 w 3246882"/>
              <a:gd name="connsiteY170" fmla="*/ 261080 h 1628584"/>
              <a:gd name="connsiteX171" fmla="*/ 3044095 w 3246882"/>
              <a:gd name="connsiteY171" fmla="*/ 261080 h 1628584"/>
              <a:gd name="connsiteX172" fmla="*/ 3044095 w 3246882"/>
              <a:gd name="connsiteY172" fmla="*/ 469487 h 1628584"/>
              <a:gd name="connsiteX173" fmla="*/ 3072384 w 3246882"/>
              <a:gd name="connsiteY173" fmla="*/ 553212 h 1628584"/>
              <a:gd name="connsiteX174" fmla="*/ 3156871 w 3246882"/>
              <a:gd name="connsiteY174" fmla="*/ 581882 h 1628584"/>
              <a:gd name="connsiteX175" fmla="*/ 3208020 w 3246882"/>
              <a:gd name="connsiteY175" fmla="*/ 574643 h 1628584"/>
              <a:gd name="connsiteX176" fmla="*/ 3246882 w 3246882"/>
              <a:gd name="connsiteY176" fmla="*/ 555117 h 1628584"/>
              <a:gd name="connsiteX177" fmla="*/ 3219355 w 3246882"/>
              <a:gd name="connsiteY177" fmla="*/ 494824 h 1628584"/>
              <a:gd name="connsiteX178" fmla="*/ 0 w 3246882"/>
              <a:gd name="connsiteY178" fmla="*/ 1449229 h 1628584"/>
              <a:gd name="connsiteX179" fmla="*/ 91154 w 3246882"/>
              <a:gd name="connsiteY179" fmla="*/ 1449229 h 1628584"/>
              <a:gd name="connsiteX180" fmla="*/ 91154 w 3246882"/>
              <a:gd name="connsiteY180" fmla="*/ 915638 h 1628584"/>
              <a:gd name="connsiteX181" fmla="*/ 0 w 3246882"/>
              <a:gd name="connsiteY181" fmla="*/ 915638 h 1628584"/>
              <a:gd name="connsiteX182" fmla="*/ 0 w 3246882"/>
              <a:gd name="connsiteY182" fmla="*/ 1449229 h 1628584"/>
              <a:gd name="connsiteX183" fmla="*/ 463391 w 3246882"/>
              <a:gd name="connsiteY183" fmla="*/ 1068229 h 1628584"/>
              <a:gd name="connsiteX184" fmla="*/ 552355 w 3246882"/>
              <a:gd name="connsiteY184" fmla="*/ 1068229 h 1628584"/>
              <a:gd name="connsiteX185" fmla="*/ 552355 w 3246882"/>
              <a:gd name="connsiteY185" fmla="*/ 1426559 h 1628584"/>
              <a:gd name="connsiteX186" fmla="*/ 499682 w 3246882"/>
              <a:gd name="connsiteY186" fmla="*/ 1575721 h 1628584"/>
              <a:gd name="connsiteX187" fmla="*/ 354806 w 3246882"/>
              <a:gd name="connsiteY187" fmla="*/ 1628585 h 1628584"/>
              <a:gd name="connsiteX188" fmla="*/ 254318 w 3246882"/>
              <a:gd name="connsiteY188" fmla="*/ 1608677 h 1628584"/>
              <a:gd name="connsiteX189" fmla="*/ 176213 w 3246882"/>
              <a:gd name="connsiteY189" fmla="*/ 1547431 h 1628584"/>
              <a:gd name="connsiteX190" fmla="*/ 240983 w 3246882"/>
              <a:gd name="connsiteY190" fmla="*/ 1499426 h 1628584"/>
              <a:gd name="connsiteX191" fmla="*/ 290322 w 3246882"/>
              <a:gd name="connsiteY191" fmla="*/ 1543907 h 1628584"/>
              <a:gd name="connsiteX192" fmla="*/ 356330 w 3246882"/>
              <a:gd name="connsiteY192" fmla="*/ 1558576 h 1628584"/>
              <a:gd name="connsiteX193" fmla="*/ 434816 w 3246882"/>
              <a:gd name="connsiteY193" fmla="*/ 1529144 h 1628584"/>
              <a:gd name="connsiteX194" fmla="*/ 463487 w 3246882"/>
              <a:gd name="connsiteY194" fmla="*/ 1441704 h 1628584"/>
              <a:gd name="connsiteX195" fmla="*/ 463487 w 3246882"/>
              <a:gd name="connsiteY195" fmla="*/ 1398175 h 1628584"/>
              <a:gd name="connsiteX196" fmla="*/ 461963 w 3246882"/>
              <a:gd name="connsiteY196" fmla="*/ 1398175 h 1628584"/>
              <a:gd name="connsiteX197" fmla="*/ 411194 w 3246882"/>
              <a:gd name="connsiteY197" fmla="*/ 1442847 h 1628584"/>
              <a:gd name="connsiteX198" fmla="*/ 336995 w 3246882"/>
              <a:gd name="connsiteY198" fmla="*/ 1458087 h 1628584"/>
              <a:gd name="connsiteX199" fmla="*/ 217932 w 3246882"/>
              <a:gd name="connsiteY199" fmla="*/ 1408081 h 1628584"/>
              <a:gd name="connsiteX200" fmla="*/ 172879 w 3246882"/>
              <a:gd name="connsiteY200" fmla="*/ 1268730 h 1628584"/>
              <a:gd name="connsiteX201" fmla="*/ 224790 w 3246882"/>
              <a:gd name="connsiteY201" fmla="*/ 1114520 h 1628584"/>
              <a:gd name="connsiteX202" fmla="*/ 353759 w 3246882"/>
              <a:gd name="connsiteY202" fmla="*/ 1059275 h 1628584"/>
              <a:gd name="connsiteX203" fmla="*/ 416052 w 3246882"/>
              <a:gd name="connsiteY203" fmla="*/ 1071944 h 1628584"/>
              <a:gd name="connsiteX204" fmla="*/ 461963 w 3246882"/>
              <a:gd name="connsiteY204" fmla="*/ 1108043 h 1628584"/>
              <a:gd name="connsiteX205" fmla="*/ 463487 w 3246882"/>
              <a:gd name="connsiteY205" fmla="*/ 1108043 h 1628584"/>
              <a:gd name="connsiteX206" fmla="*/ 463487 w 3246882"/>
              <a:gd name="connsiteY206" fmla="*/ 1068229 h 1628584"/>
              <a:gd name="connsiteX207" fmla="*/ 464153 w 3246882"/>
              <a:gd name="connsiteY207" fmla="*/ 1228154 h 1628584"/>
              <a:gd name="connsiteX208" fmla="*/ 437007 w 3246882"/>
              <a:gd name="connsiteY208" fmla="*/ 1159478 h 1628584"/>
              <a:gd name="connsiteX209" fmla="*/ 367094 w 3246882"/>
              <a:gd name="connsiteY209" fmla="*/ 1130999 h 1628584"/>
              <a:gd name="connsiteX210" fmla="*/ 291560 w 3246882"/>
              <a:gd name="connsiteY210" fmla="*/ 1165765 h 1628584"/>
              <a:gd name="connsiteX211" fmla="*/ 263652 w 3246882"/>
              <a:gd name="connsiteY211" fmla="*/ 1263777 h 1628584"/>
              <a:gd name="connsiteX212" fmla="*/ 289465 w 3246882"/>
              <a:gd name="connsiteY212" fmla="*/ 1353407 h 1628584"/>
              <a:gd name="connsiteX213" fmla="*/ 361093 w 3246882"/>
              <a:gd name="connsiteY213" fmla="*/ 1386173 h 1628584"/>
              <a:gd name="connsiteX214" fmla="*/ 435483 w 3246882"/>
              <a:gd name="connsiteY214" fmla="*/ 1354360 h 1628584"/>
              <a:gd name="connsiteX215" fmla="*/ 464153 w 3246882"/>
              <a:gd name="connsiteY215" fmla="*/ 1271588 h 1628584"/>
              <a:gd name="connsiteX216" fmla="*/ 464153 w 3246882"/>
              <a:gd name="connsiteY216" fmla="*/ 1228058 h 1628584"/>
              <a:gd name="connsiteX217" fmla="*/ 860965 w 3246882"/>
              <a:gd name="connsiteY217" fmla="*/ 1059275 h 1628584"/>
              <a:gd name="connsiteX218" fmla="*/ 791432 w 3246882"/>
              <a:gd name="connsiteY218" fmla="*/ 1075087 h 1628584"/>
              <a:gd name="connsiteX219" fmla="*/ 738950 w 3246882"/>
              <a:gd name="connsiteY219" fmla="*/ 1119950 h 1628584"/>
              <a:gd name="connsiteX220" fmla="*/ 737426 w 3246882"/>
              <a:gd name="connsiteY220" fmla="*/ 1119950 h 1628584"/>
              <a:gd name="connsiteX221" fmla="*/ 737426 w 3246882"/>
              <a:gd name="connsiteY221" fmla="*/ 1068229 h 1628584"/>
              <a:gd name="connsiteX222" fmla="*/ 648462 w 3246882"/>
              <a:gd name="connsiteY222" fmla="*/ 1068229 h 1628584"/>
              <a:gd name="connsiteX223" fmla="*/ 648462 w 3246882"/>
              <a:gd name="connsiteY223" fmla="*/ 1449229 h 1628584"/>
              <a:gd name="connsiteX224" fmla="*/ 737426 w 3246882"/>
              <a:gd name="connsiteY224" fmla="*/ 1449229 h 1628584"/>
              <a:gd name="connsiteX225" fmla="*/ 737426 w 3246882"/>
              <a:gd name="connsiteY225" fmla="*/ 1231964 h 1628584"/>
              <a:gd name="connsiteX226" fmla="*/ 762572 w 3246882"/>
              <a:gd name="connsiteY226" fmla="*/ 1159764 h 1628584"/>
              <a:gd name="connsiteX227" fmla="*/ 827151 w 3246882"/>
              <a:gd name="connsiteY227" fmla="*/ 1131094 h 1628584"/>
              <a:gd name="connsiteX228" fmla="*/ 882968 w 3246882"/>
              <a:gd name="connsiteY228" fmla="*/ 1155668 h 1628584"/>
              <a:gd name="connsiteX229" fmla="*/ 901541 w 3246882"/>
              <a:gd name="connsiteY229" fmla="*/ 1226725 h 1628584"/>
              <a:gd name="connsiteX230" fmla="*/ 901541 w 3246882"/>
              <a:gd name="connsiteY230" fmla="*/ 1449229 h 1628584"/>
              <a:gd name="connsiteX231" fmla="*/ 990505 w 3246882"/>
              <a:gd name="connsiteY231" fmla="*/ 1449229 h 1628584"/>
              <a:gd name="connsiteX232" fmla="*/ 990505 w 3246882"/>
              <a:gd name="connsiteY232" fmla="*/ 1214819 h 1628584"/>
              <a:gd name="connsiteX233" fmla="*/ 957358 w 3246882"/>
              <a:gd name="connsiteY233" fmla="*/ 1099661 h 1628584"/>
              <a:gd name="connsiteX234" fmla="*/ 860965 w 3246882"/>
              <a:gd name="connsiteY234" fmla="*/ 1059275 h 1628584"/>
              <a:gd name="connsiteX235" fmla="*/ 1124236 w 3246882"/>
              <a:gd name="connsiteY235" fmla="*/ 890683 h 1628584"/>
              <a:gd name="connsiteX236" fmla="*/ 1084802 w 3246882"/>
              <a:gd name="connsiteY236" fmla="*/ 905923 h 1628584"/>
              <a:gd name="connsiteX237" fmla="*/ 1069562 w 3246882"/>
              <a:gd name="connsiteY237" fmla="*/ 943547 h 1628584"/>
              <a:gd name="connsiteX238" fmla="*/ 1084802 w 3246882"/>
              <a:gd name="connsiteY238" fmla="*/ 981266 h 1628584"/>
              <a:gd name="connsiteX239" fmla="*/ 1124236 w 3246882"/>
              <a:gd name="connsiteY239" fmla="*/ 997077 h 1628584"/>
              <a:gd name="connsiteX240" fmla="*/ 1164431 w 3246882"/>
              <a:gd name="connsiteY240" fmla="*/ 981837 h 1628584"/>
              <a:gd name="connsiteX241" fmla="*/ 1179671 w 3246882"/>
              <a:gd name="connsiteY241" fmla="*/ 943928 h 1628584"/>
              <a:gd name="connsiteX242" fmla="*/ 1164431 w 3246882"/>
              <a:gd name="connsiteY242" fmla="*/ 906018 h 1628584"/>
              <a:gd name="connsiteX243" fmla="*/ 1124236 w 3246882"/>
              <a:gd name="connsiteY243" fmla="*/ 890778 h 1628584"/>
              <a:gd name="connsiteX244" fmla="*/ 1079564 w 3246882"/>
              <a:gd name="connsiteY244" fmla="*/ 1449229 h 1628584"/>
              <a:gd name="connsiteX245" fmla="*/ 1168527 w 3246882"/>
              <a:gd name="connsiteY245" fmla="*/ 1449229 h 1628584"/>
              <a:gd name="connsiteX246" fmla="*/ 1168527 w 3246882"/>
              <a:gd name="connsiteY246" fmla="*/ 1068229 h 1628584"/>
              <a:gd name="connsiteX247" fmla="*/ 1079564 w 3246882"/>
              <a:gd name="connsiteY247" fmla="*/ 1068229 h 1628584"/>
              <a:gd name="connsiteX248" fmla="*/ 1079564 w 3246882"/>
              <a:gd name="connsiteY248" fmla="*/ 1449229 h 1628584"/>
              <a:gd name="connsiteX249" fmla="*/ 1440656 w 3246882"/>
              <a:gd name="connsiteY249" fmla="*/ 1383697 h 1628584"/>
              <a:gd name="connsiteX250" fmla="*/ 1419797 w 3246882"/>
              <a:gd name="connsiteY250" fmla="*/ 1387412 h 1628584"/>
              <a:gd name="connsiteX251" fmla="*/ 1388555 w 3246882"/>
              <a:gd name="connsiteY251" fmla="*/ 1374172 h 1628584"/>
              <a:gd name="connsiteX252" fmla="*/ 1377410 w 3246882"/>
              <a:gd name="connsiteY252" fmla="*/ 1333024 h 1628584"/>
              <a:gd name="connsiteX253" fmla="*/ 1377410 w 3246882"/>
              <a:gd name="connsiteY253" fmla="*/ 1137285 h 1628584"/>
              <a:gd name="connsiteX254" fmla="*/ 1474565 w 3246882"/>
              <a:gd name="connsiteY254" fmla="*/ 1137285 h 1628584"/>
              <a:gd name="connsiteX255" fmla="*/ 1474565 w 3246882"/>
              <a:gd name="connsiteY255" fmla="*/ 1068038 h 1628584"/>
              <a:gd name="connsiteX256" fmla="*/ 1377410 w 3246882"/>
              <a:gd name="connsiteY256" fmla="*/ 1068038 h 1628584"/>
              <a:gd name="connsiteX257" fmla="*/ 1377410 w 3246882"/>
              <a:gd name="connsiteY257" fmla="*/ 958977 h 1628584"/>
              <a:gd name="connsiteX258" fmla="*/ 1288447 w 3246882"/>
              <a:gd name="connsiteY258" fmla="*/ 974598 h 1628584"/>
              <a:gd name="connsiteX259" fmla="*/ 1288447 w 3246882"/>
              <a:gd name="connsiteY259" fmla="*/ 1067943 h 1628584"/>
              <a:gd name="connsiteX260" fmla="*/ 1224820 w 3246882"/>
              <a:gd name="connsiteY260" fmla="*/ 1067943 h 1628584"/>
              <a:gd name="connsiteX261" fmla="*/ 1224820 w 3246882"/>
              <a:gd name="connsiteY261" fmla="*/ 1137190 h 1628584"/>
              <a:gd name="connsiteX262" fmla="*/ 1288447 w 3246882"/>
              <a:gd name="connsiteY262" fmla="*/ 1137190 h 1628584"/>
              <a:gd name="connsiteX263" fmla="*/ 1288447 w 3246882"/>
              <a:gd name="connsiteY263" fmla="*/ 1345597 h 1628584"/>
              <a:gd name="connsiteX264" fmla="*/ 1316736 w 3246882"/>
              <a:gd name="connsiteY264" fmla="*/ 1429322 h 1628584"/>
              <a:gd name="connsiteX265" fmla="*/ 1401223 w 3246882"/>
              <a:gd name="connsiteY265" fmla="*/ 1457992 h 1628584"/>
              <a:gd name="connsiteX266" fmla="*/ 1452372 w 3246882"/>
              <a:gd name="connsiteY266" fmla="*/ 1450753 h 1628584"/>
              <a:gd name="connsiteX267" fmla="*/ 1491234 w 3246882"/>
              <a:gd name="connsiteY267" fmla="*/ 1431227 h 1628584"/>
              <a:gd name="connsiteX268" fmla="*/ 1463707 w 3246882"/>
              <a:gd name="connsiteY268" fmla="*/ 1370933 h 1628584"/>
              <a:gd name="connsiteX269" fmla="*/ 1440656 w 3246882"/>
              <a:gd name="connsiteY269" fmla="*/ 1383602 h 1628584"/>
              <a:gd name="connsiteX270" fmla="*/ 1829657 w 3246882"/>
              <a:gd name="connsiteY270" fmla="*/ 1107662 h 1628584"/>
              <a:gd name="connsiteX271" fmla="*/ 1873949 w 3246882"/>
              <a:gd name="connsiteY271" fmla="*/ 1247204 h 1628584"/>
              <a:gd name="connsiteX272" fmla="*/ 1873949 w 3246882"/>
              <a:gd name="connsiteY272" fmla="*/ 1280731 h 1628584"/>
              <a:gd name="connsiteX273" fmla="*/ 1612392 w 3246882"/>
              <a:gd name="connsiteY273" fmla="*/ 1280731 h 1628584"/>
              <a:gd name="connsiteX274" fmla="*/ 1641824 w 3246882"/>
              <a:gd name="connsiteY274" fmla="*/ 1362075 h 1628584"/>
              <a:gd name="connsiteX275" fmla="*/ 1711738 w 3246882"/>
              <a:gd name="connsiteY275" fmla="*/ 1389031 h 1628584"/>
              <a:gd name="connsiteX276" fmla="*/ 1763459 w 3246882"/>
              <a:gd name="connsiteY276" fmla="*/ 1375220 h 1628584"/>
              <a:gd name="connsiteX277" fmla="*/ 1802130 w 3246882"/>
              <a:gd name="connsiteY277" fmla="*/ 1334262 h 1628584"/>
              <a:gd name="connsiteX278" fmla="*/ 1870234 w 3246882"/>
              <a:gd name="connsiteY278" fmla="*/ 1371505 h 1628584"/>
              <a:gd name="connsiteX279" fmla="*/ 1803464 w 3246882"/>
              <a:gd name="connsiteY279" fmla="*/ 1435703 h 1628584"/>
              <a:gd name="connsiteX280" fmla="*/ 1708785 w 3246882"/>
              <a:gd name="connsiteY280" fmla="*/ 1458182 h 1628584"/>
              <a:gd name="connsiteX281" fmla="*/ 1573149 w 3246882"/>
              <a:gd name="connsiteY281" fmla="*/ 1407605 h 1628584"/>
              <a:gd name="connsiteX282" fmla="*/ 1522381 w 3246882"/>
              <a:gd name="connsiteY282" fmla="*/ 1262158 h 1628584"/>
              <a:gd name="connsiteX283" fmla="*/ 1574673 w 3246882"/>
              <a:gd name="connsiteY283" fmla="*/ 1115568 h 1628584"/>
              <a:gd name="connsiteX284" fmla="*/ 1705070 w 3246882"/>
              <a:gd name="connsiteY284" fmla="*/ 1059371 h 1628584"/>
              <a:gd name="connsiteX285" fmla="*/ 1829753 w 3246882"/>
              <a:gd name="connsiteY285" fmla="*/ 1107758 h 1628584"/>
              <a:gd name="connsiteX286" fmla="*/ 1788414 w 3246882"/>
              <a:gd name="connsiteY286" fmla="*/ 1218152 h 1628584"/>
              <a:gd name="connsiteX287" fmla="*/ 1766602 w 3246882"/>
              <a:gd name="connsiteY287" fmla="*/ 1149858 h 1628584"/>
              <a:gd name="connsiteX288" fmla="*/ 1706499 w 3246882"/>
              <a:gd name="connsiteY288" fmla="*/ 1125855 h 1628584"/>
              <a:gd name="connsiteX289" fmla="*/ 1641729 w 3246882"/>
              <a:gd name="connsiteY289" fmla="*/ 1152049 h 1628584"/>
              <a:gd name="connsiteX290" fmla="*/ 1612011 w 3246882"/>
              <a:gd name="connsiteY290" fmla="*/ 1218057 h 1628584"/>
              <a:gd name="connsiteX291" fmla="*/ 1788414 w 3246882"/>
              <a:gd name="connsiteY291" fmla="*/ 1218057 h 162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</a:cxnLst>
            <a:rect l="l" t="t" r="r" b="b"/>
            <a:pathLst>
              <a:path w="3246882" h="1628584">
                <a:moveTo>
                  <a:pt x="452057" y="39338"/>
                </a:moveTo>
                <a:lnTo>
                  <a:pt x="576739" y="39338"/>
                </a:lnTo>
                <a:lnTo>
                  <a:pt x="576739" y="572929"/>
                </a:lnTo>
                <a:lnTo>
                  <a:pt x="486347" y="572929"/>
                </a:lnTo>
                <a:lnTo>
                  <a:pt x="486347" y="234315"/>
                </a:lnTo>
                <a:cubicBezTo>
                  <a:pt x="486347" y="220218"/>
                  <a:pt x="486537" y="206597"/>
                  <a:pt x="486918" y="193548"/>
                </a:cubicBezTo>
                <a:cubicBezTo>
                  <a:pt x="487299" y="180499"/>
                  <a:pt x="487585" y="165735"/>
                  <a:pt x="487871" y="149066"/>
                </a:cubicBezTo>
                <a:lnTo>
                  <a:pt x="485680" y="149066"/>
                </a:lnTo>
                <a:cubicBezTo>
                  <a:pt x="483489" y="156496"/>
                  <a:pt x="481298" y="162973"/>
                  <a:pt x="479393" y="168593"/>
                </a:cubicBezTo>
                <a:cubicBezTo>
                  <a:pt x="477393" y="174212"/>
                  <a:pt x="475202" y="180023"/>
                  <a:pt x="472726" y="186309"/>
                </a:cubicBezTo>
                <a:lnTo>
                  <a:pt x="319088" y="572929"/>
                </a:lnTo>
                <a:lnTo>
                  <a:pt x="254699" y="572929"/>
                </a:lnTo>
                <a:lnTo>
                  <a:pt x="99727" y="189643"/>
                </a:lnTo>
                <a:cubicBezTo>
                  <a:pt x="97727" y="183928"/>
                  <a:pt x="95726" y="178213"/>
                  <a:pt x="93631" y="172307"/>
                </a:cubicBezTo>
                <a:cubicBezTo>
                  <a:pt x="91535" y="166497"/>
                  <a:pt x="88868" y="158686"/>
                  <a:pt x="85630" y="149066"/>
                </a:cubicBezTo>
                <a:lnTo>
                  <a:pt x="83439" y="149066"/>
                </a:lnTo>
                <a:cubicBezTo>
                  <a:pt x="83915" y="164402"/>
                  <a:pt x="84296" y="180023"/>
                  <a:pt x="84582" y="195739"/>
                </a:cubicBezTo>
                <a:cubicBezTo>
                  <a:pt x="84868" y="211455"/>
                  <a:pt x="84963" y="228410"/>
                  <a:pt x="84963" y="246507"/>
                </a:cubicBezTo>
                <a:lnTo>
                  <a:pt x="84963" y="572834"/>
                </a:lnTo>
                <a:lnTo>
                  <a:pt x="0" y="572834"/>
                </a:lnTo>
                <a:lnTo>
                  <a:pt x="0" y="39338"/>
                </a:lnTo>
                <a:lnTo>
                  <a:pt x="129826" y="39338"/>
                </a:lnTo>
                <a:lnTo>
                  <a:pt x="266414" y="383477"/>
                </a:lnTo>
                <a:cubicBezTo>
                  <a:pt x="271653" y="396145"/>
                  <a:pt x="275749" y="406813"/>
                  <a:pt x="278892" y="415671"/>
                </a:cubicBezTo>
                <a:cubicBezTo>
                  <a:pt x="282035" y="424434"/>
                  <a:pt x="284988" y="434245"/>
                  <a:pt x="288036" y="444913"/>
                </a:cubicBezTo>
                <a:lnTo>
                  <a:pt x="290227" y="444913"/>
                </a:lnTo>
                <a:cubicBezTo>
                  <a:pt x="294704" y="433007"/>
                  <a:pt x="298704" y="422243"/>
                  <a:pt x="302324" y="412528"/>
                </a:cubicBezTo>
                <a:cubicBezTo>
                  <a:pt x="305943" y="402812"/>
                  <a:pt x="309658" y="392811"/>
                  <a:pt x="313658" y="382429"/>
                </a:cubicBezTo>
                <a:lnTo>
                  <a:pt x="452057" y="39338"/>
                </a:lnTo>
                <a:close/>
                <a:moveTo>
                  <a:pt x="712375" y="120872"/>
                </a:moveTo>
                <a:cubicBezTo>
                  <a:pt x="728948" y="120872"/>
                  <a:pt x="742379" y="115824"/>
                  <a:pt x="752570" y="105632"/>
                </a:cubicBezTo>
                <a:cubicBezTo>
                  <a:pt x="762762" y="95441"/>
                  <a:pt x="767810" y="82772"/>
                  <a:pt x="767810" y="67723"/>
                </a:cubicBezTo>
                <a:cubicBezTo>
                  <a:pt x="767810" y="52673"/>
                  <a:pt x="762762" y="39910"/>
                  <a:pt x="752570" y="29813"/>
                </a:cubicBezTo>
                <a:cubicBezTo>
                  <a:pt x="742379" y="19622"/>
                  <a:pt x="729044" y="14573"/>
                  <a:pt x="712375" y="14573"/>
                </a:cubicBezTo>
                <a:cubicBezTo>
                  <a:pt x="695706" y="14573"/>
                  <a:pt x="683133" y="19622"/>
                  <a:pt x="672941" y="29813"/>
                </a:cubicBezTo>
                <a:cubicBezTo>
                  <a:pt x="662750" y="40005"/>
                  <a:pt x="657701" y="52483"/>
                  <a:pt x="657701" y="67437"/>
                </a:cubicBezTo>
                <a:cubicBezTo>
                  <a:pt x="657701" y="82391"/>
                  <a:pt x="662750" y="94679"/>
                  <a:pt x="672941" y="105156"/>
                </a:cubicBezTo>
                <a:cubicBezTo>
                  <a:pt x="683133" y="115729"/>
                  <a:pt x="696278" y="120968"/>
                  <a:pt x="712375" y="120968"/>
                </a:cubicBezTo>
                <a:close/>
                <a:moveTo>
                  <a:pt x="667703" y="572929"/>
                </a:moveTo>
                <a:lnTo>
                  <a:pt x="756666" y="572929"/>
                </a:lnTo>
                <a:lnTo>
                  <a:pt x="756666" y="191929"/>
                </a:lnTo>
                <a:lnTo>
                  <a:pt x="667703" y="191929"/>
                </a:lnTo>
                <a:lnTo>
                  <a:pt x="667703" y="572929"/>
                </a:lnTo>
                <a:close/>
                <a:moveTo>
                  <a:pt x="1179100" y="500348"/>
                </a:moveTo>
                <a:lnTo>
                  <a:pt x="1110234" y="461677"/>
                </a:lnTo>
                <a:cubicBezTo>
                  <a:pt x="1099090" y="478346"/>
                  <a:pt x="1086422" y="490157"/>
                  <a:pt x="1072325" y="497205"/>
                </a:cubicBezTo>
                <a:cubicBezTo>
                  <a:pt x="1058228" y="504254"/>
                  <a:pt x="1042702" y="507778"/>
                  <a:pt x="1025843" y="507778"/>
                </a:cubicBezTo>
                <a:cubicBezTo>
                  <a:pt x="993553" y="507778"/>
                  <a:pt x="967835" y="497015"/>
                  <a:pt x="948500" y="475393"/>
                </a:cubicBezTo>
                <a:cubicBezTo>
                  <a:pt x="929164" y="453771"/>
                  <a:pt x="919448" y="423101"/>
                  <a:pt x="919448" y="383096"/>
                </a:cubicBezTo>
                <a:cubicBezTo>
                  <a:pt x="919448" y="343091"/>
                  <a:pt x="929259" y="311182"/>
                  <a:pt x="948881" y="288608"/>
                </a:cubicBezTo>
                <a:cubicBezTo>
                  <a:pt x="968502" y="266033"/>
                  <a:pt x="993362" y="254794"/>
                  <a:pt x="1023652" y="254794"/>
                </a:cubicBezTo>
                <a:cubicBezTo>
                  <a:pt x="1040987" y="254794"/>
                  <a:pt x="1056418" y="258413"/>
                  <a:pt x="1069753" y="265557"/>
                </a:cubicBezTo>
                <a:cubicBezTo>
                  <a:pt x="1083183" y="272796"/>
                  <a:pt x="1095566" y="284893"/>
                  <a:pt x="1106996" y="302038"/>
                </a:cubicBezTo>
                <a:lnTo>
                  <a:pt x="1176909" y="267462"/>
                </a:lnTo>
                <a:cubicBezTo>
                  <a:pt x="1163479" y="239649"/>
                  <a:pt x="1143476" y="218694"/>
                  <a:pt x="1116806" y="204407"/>
                </a:cubicBezTo>
                <a:cubicBezTo>
                  <a:pt x="1090136" y="190119"/>
                  <a:pt x="1060037" y="182975"/>
                  <a:pt x="1026605" y="182975"/>
                </a:cubicBezTo>
                <a:cubicBezTo>
                  <a:pt x="968026" y="182975"/>
                  <a:pt x="920401" y="201359"/>
                  <a:pt x="883730" y="238220"/>
                </a:cubicBezTo>
                <a:cubicBezTo>
                  <a:pt x="847058" y="275082"/>
                  <a:pt x="828675" y="325374"/>
                  <a:pt x="828675" y="389096"/>
                </a:cubicBezTo>
                <a:cubicBezTo>
                  <a:pt x="828675" y="447104"/>
                  <a:pt x="845915" y="493776"/>
                  <a:pt x="880396" y="529019"/>
                </a:cubicBezTo>
                <a:cubicBezTo>
                  <a:pt x="914876" y="564261"/>
                  <a:pt x="962597" y="581882"/>
                  <a:pt x="1023652" y="581882"/>
                </a:cubicBezTo>
                <a:cubicBezTo>
                  <a:pt x="1056608" y="581882"/>
                  <a:pt x="1086612" y="575215"/>
                  <a:pt x="1113473" y="561785"/>
                </a:cubicBezTo>
                <a:cubicBezTo>
                  <a:pt x="1140333" y="548354"/>
                  <a:pt x="1162241" y="527971"/>
                  <a:pt x="1179100" y="500348"/>
                </a:cubicBezTo>
                <a:close/>
                <a:moveTo>
                  <a:pt x="1438656" y="185166"/>
                </a:moveTo>
                <a:cubicBezTo>
                  <a:pt x="1415796" y="185166"/>
                  <a:pt x="1395698" y="191643"/>
                  <a:pt x="1378363" y="204692"/>
                </a:cubicBezTo>
                <a:cubicBezTo>
                  <a:pt x="1361027" y="217742"/>
                  <a:pt x="1347883" y="236411"/>
                  <a:pt x="1338929" y="260699"/>
                </a:cubicBezTo>
                <a:lnTo>
                  <a:pt x="1337405" y="260699"/>
                </a:lnTo>
                <a:lnTo>
                  <a:pt x="1337405" y="191834"/>
                </a:lnTo>
                <a:lnTo>
                  <a:pt x="1248442" y="191834"/>
                </a:lnTo>
                <a:lnTo>
                  <a:pt x="1248442" y="572834"/>
                </a:lnTo>
                <a:lnTo>
                  <a:pt x="1337405" y="572834"/>
                </a:lnTo>
                <a:lnTo>
                  <a:pt x="1337405" y="384524"/>
                </a:lnTo>
                <a:cubicBezTo>
                  <a:pt x="1337405" y="348043"/>
                  <a:pt x="1345311" y="318707"/>
                  <a:pt x="1361027" y="296323"/>
                </a:cubicBezTo>
                <a:cubicBezTo>
                  <a:pt x="1376743" y="274034"/>
                  <a:pt x="1397413" y="262795"/>
                  <a:pt x="1422940" y="262795"/>
                </a:cubicBezTo>
                <a:cubicBezTo>
                  <a:pt x="1431131" y="262795"/>
                  <a:pt x="1438847" y="263557"/>
                  <a:pt x="1446181" y="265176"/>
                </a:cubicBezTo>
                <a:cubicBezTo>
                  <a:pt x="1453515" y="266795"/>
                  <a:pt x="1460754" y="268986"/>
                  <a:pt x="1467993" y="271653"/>
                </a:cubicBezTo>
                <a:lnTo>
                  <a:pt x="1491806" y="195739"/>
                </a:lnTo>
                <a:cubicBezTo>
                  <a:pt x="1482376" y="191548"/>
                  <a:pt x="1473613" y="188690"/>
                  <a:pt x="1465421" y="187166"/>
                </a:cubicBezTo>
                <a:cubicBezTo>
                  <a:pt x="1457230" y="185642"/>
                  <a:pt x="1448276" y="184976"/>
                  <a:pt x="1438656" y="184976"/>
                </a:cubicBezTo>
                <a:close/>
                <a:moveTo>
                  <a:pt x="1855375" y="237649"/>
                </a:moveTo>
                <a:cubicBezTo>
                  <a:pt x="1890236" y="274130"/>
                  <a:pt x="1907667" y="321278"/>
                  <a:pt x="1907667" y="379000"/>
                </a:cubicBezTo>
                <a:cubicBezTo>
                  <a:pt x="1907667" y="436721"/>
                  <a:pt x="1889284" y="486632"/>
                  <a:pt x="1852613" y="524637"/>
                </a:cubicBezTo>
                <a:cubicBezTo>
                  <a:pt x="1815941" y="562737"/>
                  <a:pt x="1767364" y="581787"/>
                  <a:pt x="1707166" y="581787"/>
                </a:cubicBezTo>
                <a:cubicBezTo>
                  <a:pt x="1646968" y="581787"/>
                  <a:pt x="1598581" y="564071"/>
                  <a:pt x="1562957" y="528542"/>
                </a:cubicBezTo>
                <a:cubicBezTo>
                  <a:pt x="1527334" y="493109"/>
                  <a:pt x="1509522" y="445294"/>
                  <a:pt x="1509522" y="385286"/>
                </a:cubicBezTo>
                <a:cubicBezTo>
                  <a:pt x="1509808" y="324517"/>
                  <a:pt x="1528667" y="275558"/>
                  <a:pt x="1566101" y="238506"/>
                </a:cubicBezTo>
                <a:cubicBezTo>
                  <a:pt x="1603534" y="201454"/>
                  <a:pt x="1652302" y="182880"/>
                  <a:pt x="1712309" y="182880"/>
                </a:cubicBezTo>
                <a:cubicBezTo>
                  <a:pt x="1772317" y="182880"/>
                  <a:pt x="1820513" y="201073"/>
                  <a:pt x="1855375" y="237554"/>
                </a:cubicBezTo>
                <a:close/>
                <a:moveTo>
                  <a:pt x="1816513" y="381286"/>
                </a:moveTo>
                <a:cubicBezTo>
                  <a:pt x="1816513" y="343376"/>
                  <a:pt x="1807178" y="312801"/>
                  <a:pt x="1788605" y="289751"/>
                </a:cubicBezTo>
                <a:cubicBezTo>
                  <a:pt x="1770031" y="266700"/>
                  <a:pt x="1743837" y="255175"/>
                  <a:pt x="1710118" y="255175"/>
                </a:cubicBezTo>
                <a:cubicBezTo>
                  <a:pt x="1676400" y="255175"/>
                  <a:pt x="1650302" y="267081"/>
                  <a:pt x="1630299" y="290894"/>
                </a:cubicBezTo>
                <a:cubicBezTo>
                  <a:pt x="1610297" y="314706"/>
                  <a:pt x="1600391" y="345567"/>
                  <a:pt x="1600391" y="383572"/>
                </a:cubicBezTo>
                <a:cubicBezTo>
                  <a:pt x="1600391" y="421577"/>
                  <a:pt x="1610297" y="453676"/>
                  <a:pt x="1630013" y="476250"/>
                </a:cubicBezTo>
                <a:cubicBezTo>
                  <a:pt x="1649730" y="498824"/>
                  <a:pt x="1676591" y="510064"/>
                  <a:pt x="1710595" y="510064"/>
                </a:cubicBezTo>
                <a:cubicBezTo>
                  <a:pt x="1744599" y="510064"/>
                  <a:pt x="1770412" y="498443"/>
                  <a:pt x="1788890" y="475107"/>
                </a:cubicBezTo>
                <a:cubicBezTo>
                  <a:pt x="1807369" y="451771"/>
                  <a:pt x="1816608" y="420529"/>
                  <a:pt x="1816608" y="381381"/>
                </a:cubicBezTo>
                <a:close/>
                <a:moveTo>
                  <a:pt x="2123313" y="339566"/>
                </a:moveTo>
                <a:cubicBezTo>
                  <a:pt x="2096262" y="334328"/>
                  <a:pt x="2077879" y="328327"/>
                  <a:pt x="2068068" y="321374"/>
                </a:cubicBezTo>
                <a:cubicBezTo>
                  <a:pt x="2058257" y="314420"/>
                  <a:pt x="2053400" y="304800"/>
                  <a:pt x="2053400" y="292322"/>
                </a:cubicBezTo>
                <a:cubicBezTo>
                  <a:pt x="2053400" y="279845"/>
                  <a:pt x="2058067" y="269367"/>
                  <a:pt x="2067497" y="261461"/>
                </a:cubicBezTo>
                <a:cubicBezTo>
                  <a:pt x="2076926" y="253556"/>
                  <a:pt x="2090642" y="249555"/>
                  <a:pt x="2108835" y="249555"/>
                </a:cubicBezTo>
                <a:cubicBezTo>
                  <a:pt x="2125694" y="249555"/>
                  <a:pt x="2140268" y="252508"/>
                  <a:pt x="2152555" y="258509"/>
                </a:cubicBezTo>
                <a:cubicBezTo>
                  <a:pt x="2164842" y="264509"/>
                  <a:pt x="2176653" y="273368"/>
                  <a:pt x="2188083" y="285274"/>
                </a:cubicBezTo>
                <a:lnTo>
                  <a:pt x="2239804" y="238411"/>
                </a:lnTo>
                <a:cubicBezTo>
                  <a:pt x="2225421" y="219837"/>
                  <a:pt x="2206943" y="205931"/>
                  <a:pt x="2184368" y="196691"/>
                </a:cubicBezTo>
                <a:cubicBezTo>
                  <a:pt x="2161794" y="187547"/>
                  <a:pt x="2137505" y="182880"/>
                  <a:pt x="2111407" y="182880"/>
                </a:cubicBezTo>
                <a:cubicBezTo>
                  <a:pt x="2070735" y="182880"/>
                  <a:pt x="2037017" y="193453"/>
                  <a:pt x="2010251" y="214694"/>
                </a:cubicBezTo>
                <a:cubicBezTo>
                  <a:pt x="1983486" y="235934"/>
                  <a:pt x="1970056" y="265081"/>
                  <a:pt x="1970056" y="302324"/>
                </a:cubicBezTo>
                <a:cubicBezTo>
                  <a:pt x="1970056" y="331375"/>
                  <a:pt x="1979962" y="355759"/>
                  <a:pt x="1999679" y="375476"/>
                </a:cubicBezTo>
                <a:cubicBezTo>
                  <a:pt x="2019395" y="395192"/>
                  <a:pt x="2054162" y="409385"/>
                  <a:pt x="2104073" y="418052"/>
                </a:cubicBezTo>
                <a:cubicBezTo>
                  <a:pt x="2124361" y="421767"/>
                  <a:pt x="2139696" y="427768"/>
                  <a:pt x="2149983" y="436055"/>
                </a:cubicBezTo>
                <a:cubicBezTo>
                  <a:pt x="2160270" y="444341"/>
                  <a:pt x="2165414" y="454724"/>
                  <a:pt x="2165414" y="467106"/>
                </a:cubicBezTo>
                <a:cubicBezTo>
                  <a:pt x="2165414" y="482251"/>
                  <a:pt x="2159984" y="493967"/>
                  <a:pt x="2149031" y="502253"/>
                </a:cubicBezTo>
                <a:cubicBezTo>
                  <a:pt x="2138077" y="510540"/>
                  <a:pt x="2122837" y="514731"/>
                  <a:pt x="2103311" y="514731"/>
                </a:cubicBezTo>
                <a:cubicBezTo>
                  <a:pt x="2085975" y="514731"/>
                  <a:pt x="2069402" y="510826"/>
                  <a:pt x="2053685" y="503015"/>
                </a:cubicBezTo>
                <a:cubicBezTo>
                  <a:pt x="2037969" y="495205"/>
                  <a:pt x="2023110" y="482156"/>
                  <a:pt x="2009204" y="463772"/>
                </a:cubicBezTo>
                <a:lnTo>
                  <a:pt x="1955673" y="511778"/>
                </a:lnTo>
                <a:cubicBezTo>
                  <a:pt x="1969770" y="534638"/>
                  <a:pt x="1989868" y="551974"/>
                  <a:pt x="2015966" y="563880"/>
                </a:cubicBezTo>
                <a:cubicBezTo>
                  <a:pt x="2042065" y="575786"/>
                  <a:pt x="2070926" y="581787"/>
                  <a:pt x="2102644" y="581787"/>
                </a:cubicBezTo>
                <a:cubicBezTo>
                  <a:pt x="2146268" y="581787"/>
                  <a:pt x="2181606" y="570548"/>
                  <a:pt x="2208657" y="547973"/>
                </a:cubicBezTo>
                <a:cubicBezTo>
                  <a:pt x="2235708" y="525399"/>
                  <a:pt x="2249234" y="495776"/>
                  <a:pt x="2249234" y="459010"/>
                </a:cubicBezTo>
                <a:cubicBezTo>
                  <a:pt x="2249234" y="426244"/>
                  <a:pt x="2238851" y="399955"/>
                  <a:pt x="2217992" y="380143"/>
                </a:cubicBezTo>
                <a:cubicBezTo>
                  <a:pt x="2197132" y="360331"/>
                  <a:pt x="2165604" y="346805"/>
                  <a:pt x="2123504" y="339566"/>
                </a:cubicBezTo>
                <a:close/>
                <a:moveTo>
                  <a:pt x="2658332" y="237649"/>
                </a:moveTo>
                <a:cubicBezTo>
                  <a:pt x="2693194" y="274130"/>
                  <a:pt x="2710624" y="321278"/>
                  <a:pt x="2710624" y="379000"/>
                </a:cubicBezTo>
                <a:cubicBezTo>
                  <a:pt x="2710624" y="436721"/>
                  <a:pt x="2692241" y="486632"/>
                  <a:pt x="2655570" y="524637"/>
                </a:cubicBezTo>
                <a:cubicBezTo>
                  <a:pt x="2618899" y="562737"/>
                  <a:pt x="2570321" y="581787"/>
                  <a:pt x="2510123" y="581787"/>
                </a:cubicBezTo>
                <a:cubicBezTo>
                  <a:pt x="2449925" y="581787"/>
                  <a:pt x="2401538" y="564071"/>
                  <a:pt x="2365915" y="528542"/>
                </a:cubicBezTo>
                <a:cubicBezTo>
                  <a:pt x="2330291" y="493109"/>
                  <a:pt x="2312480" y="445294"/>
                  <a:pt x="2312480" y="385286"/>
                </a:cubicBezTo>
                <a:cubicBezTo>
                  <a:pt x="2312765" y="324517"/>
                  <a:pt x="2331625" y="275558"/>
                  <a:pt x="2369058" y="238506"/>
                </a:cubicBezTo>
                <a:cubicBezTo>
                  <a:pt x="2406491" y="201454"/>
                  <a:pt x="2455259" y="182880"/>
                  <a:pt x="2515267" y="182880"/>
                </a:cubicBezTo>
                <a:cubicBezTo>
                  <a:pt x="2575274" y="182880"/>
                  <a:pt x="2623471" y="201073"/>
                  <a:pt x="2658332" y="237554"/>
                </a:cubicBezTo>
                <a:close/>
                <a:moveTo>
                  <a:pt x="2619375" y="381286"/>
                </a:moveTo>
                <a:cubicBezTo>
                  <a:pt x="2619375" y="343376"/>
                  <a:pt x="2610041" y="312801"/>
                  <a:pt x="2591467" y="289751"/>
                </a:cubicBezTo>
                <a:cubicBezTo>
                  <a:pt x="2572893" y="266700"/>
                  <a:pt x="2546699" y="255175"/>
                  <a:pt x="2512981" y="255175"/>
                </a:cubicBezTo>
                <a:cubicBezTo>
                  <a:pt x="2479262" y="255175"/>
                  <a:pt x="2453164" y="267081"/>
                  <a:pt x="2433161" y="290894"/>
                </a:cubicBezTo>
                <a:cubicBezTo>
                  <a:pt x="2413159" y="314706"/>
                  <a:pt x="2403253" y="345567"/>
                  <a:pt x="2403253" y="383572"/>
                </a:cubicBezTo>
                <a:cubicBezTo>
                  <a:pt x="2403253" y="421577"/>
                  <a:pt x="2413159" y="453676"/>
                  <a:pt x="2432876" y="476250"/>
                </a:cubicBezTo>
                <a:cubicBezTo>
                  <a:pt x="2452592" y="498824"/>
                  <a:pt x="2479453" y="510064"/>
                  <a:pt x="2513457" y="510064"/>
                </a:cubicBezTo>
                <a:cubicBezTo>
                  <a:pt x="2547461" y="510064"/>
                  <a:pt x="2573274" y="498443"/>
                  <a:pt x="2591753" y="475107"/>
                </a:cubicBezTo>
                <a:cubicBezTo>
                  <a:pt x="2610231" y="451771"/>
                  <a:pt x="2619470" y="420529"/>
                  <a:pt x="2619470" y="381381"/>
                </a:cubicBezTo>
                <a:close/>
                <a:moveTo>
                  <a:pt x="3219260" y="494729"/>
                </a:moveTo>
                <a:cubicBezTo>
                  <a:pt x="3210782" y="500634"/>
                  <a:pt x="3203162" y="504920"/>
                  <a:pt x="3196209" y="507397"/>
                </a:cubicBezTo>
                <a:cubicBezTo>
                  <a:pt x="3189256" y="509873"/>
                  <a:pt x="3182303" y="511112"/>
                  <a:pt x="3175349" y="511112"/>
                </a:cubicBezTo>
                <a:cubicBezTo>
                  <a:pt x="3161919" y="511112"/>
                  <a:pt x="3151537" y="506730"/>
                  <a:pt x="3144107" y="497872"/>
                </a:cubicBezTo>
                <a:cubicBezTo>
                  <a:pt x="3136678" y="489109"/>
                  <a:pt x="3132963" y="475393"/>
                  <a:pt x="3132963" y="456724"/>
                </a:cubicBezTo>
                <a:lnTo>
                  <a:pt x="3132963" y="260985"/>
                </a:lnTo>
                <a:lnTo>
                  <a:pt x="3230118" y="260985"/>
                </a:lnTo>
                <a:lnTo>
                  <a:pt x="3230118" y="191738"/>
                </a:lnTo>
                <a:lnTo>
                  <a:pt x="3132963" y="191738"/>
                </a:lnTo>
                <a:lnTo>
                  <a:pt x="3132963" y="82677"/>
                </a:lnTo>
                <a:lnTo>
                  <a:pt x="3043999" y="98298"/>
                </a:lnTo>
                <a:lnTo>
                  <a:pt x="3043999" y="191643"/>
                </a:lnTo>
                <a:lnTo>
                  <a:pt x="2893028" y="191643"/>
                </a:lnTo>
                <a:lnTo>
                  <a:pt x="2893028" y="130969"/>
                </a:lnTo>
                <a:cubicBezTo>
                  <a:pt x="2893028" y="111157"/>
                  <a:pt x="2897315" y="96203"/>
                  <a:pt x="2905887" y="86297"/>
                </a:cubicBezTo>
                <a:cubicBezTo>
                  <a:pt x="2914460" y="76391"/>
                  <a:pt x="2926652" y="71438"/>
                  <a:pt x="2942558" y="71438"/>
                </a:cubicBezTo>
                <a:cubicBezTo>
                  <a:pt x="2950750" y="71438"/>
                  <a:pt x="2958274" y="72581"/>
                  <a:pt x="2965037" y="74962"/>
                </a:cubicBezTo>
                <a:cubicBezTo>
                  <a:pt x="2971895" y="77343"/>
                  <a:pt x="2978468" y="80582"/>
                  <a:pt x="2984945" y="84868"/>
                </a:cubicBezTo>
                <a:lnTo>
                  <a:pt x="3021425" y="20479"/>
                </a:lnTo>
                <a:cubicBezTo>
                  <a:pt x="3008281" y="13526"/>
                  <a:pt x="2994851" y="8382"/>
                  <a:pt x="2981230" y="5048"/>
                </a:cubicBezTo>
                <a:cubicBezTo>
                  <a:pt x="2967609" y="1715"/>
                  <a:pt x="2953417" y="0"/>
                  <a:pt x="2938844" y="0"/>
                </a:cubicBezTo>
                <a:cubicBezTo>
                  <a:pt x="2896172" y="0"/>
                  <a:pt x="2863120" y="11621"/>
                  <a:pt x="2839688" y="34957"/>
                </a:cubicBezTo>
                <a:cubicBezTo>
                  <a:pt x="2816257" y="58293"/>
                  <a:pt x="2804541" y="90011"/>
                  <a:pt x="2804541" y="130207"/>
                </a:cubicBezTo>
                <a:lnTo>
                  <a:pt x="2804541" y="191643"/>
                </a:lnTo>
                <a:lnTo>
                  <a:pt x="2739771" y="191643"/>
                </a:lnTo>
                <a:lnTo>
                  <a:pt x="2739771" y="260890"/>
                </a:lnTo>
                <a:lnTo>
                  <a:pt x="2804541" y="260890"/>
                </a:lnTo>
                <a:lnTo>
                  <a:pt x="2804541" y="572643"/>
                </a:lnTo>
                <a:lnTo>
                  <a:pt x="2893124" y="572643"/>
                </a:lnTo>
                <a:lnTo>
                  <a:pt x="2893124" y="261080"/>
                </a:lnTo>
                <a:lnTo>
                  <a:pt x="3044095" y="261080"/>
                </a:lnTo>
                <a:lnTo>
                  <a:pt x="3044095" y="469487"/>
                </a:lnTo>
                <a:cubicBezTo>
                  <a:pt x="3044095" y="506159"/>
                  <a:pt x="3053524" y="534067"/>
                  <a:pt x="3072384" y="553212"/>
                </a:cubicBezTo>
                <a:cubicBezTo>
                  <a:pt x="3091244" y="572357"/>
                  <a:pt x="3119342" y="581882"/>
                  <a:pt x="3156871" y="581882"/>
                </a:cubicBezTo>
                <a:cubicBezTo>
                  <a:pt x="3175254" y="581882"/>
                  <a:pt x="3192304" y="579501"/>
                  <a:pt x="3208020" y="574643"/>
                </a:cubicBezTo>
                <a:cubicBezTo>
                  <a:pt x="3223736" y="569786"/>
                  <a:pt x="3236690" y="563309"/>
                  <a:pt x="3246882" y="555117"/>
                </a:cubicBezTo>
                <a:lnTo>
                  <a:pt x="3219355" y="494824"/>
                </a:lnTo>
                <a:close/>
                <a:moveTo>
                  <a:pt x="0" y="1449229"/>
                </a:moveTo>
                <a:lnTo>
                  <a:pt x="91154" y="1449229"/>
                </a:lnTo>
                <a:lnTo>
                  <a:pt x="91154" y="915638"/>
                </a:lnTo>
                <a:lnTo>
                  <a:pt x="0" y="915638"/>
                </a:lnTo>
                <a:lnTo>
                  <a:pt x="0" y="1449229"/>
                </a:lnTo>
                <a:close/>
                <a:moveTo>
                  <a:pt x="463391" y="1068229"/>
                </a:moveTo>
                <a:lnTo>
                  <a:pt x="552355" y="1068229"/>
                </a:lnTo>
                <a:lnTo>
                  <a:pt x="552355" y="1426559"/>
                </a:lnTo>
                <a:cubicBezTo>
                  <a:pt x="552355" y="1490758"/>
                  <a:pt x="534829" y="1540574"/>
                  <a:pt x="499682" y="1575721"/>
                </a:cubicBezTo>
                <a:cubicBezTo>
                  <a:pt x="464534" y="1610963"/>
                  <a:pt x="416243" y="1628585"/>
                  <a:pt x="354806" y="1628585"/>
                </a:cubicBezTo>
                <a:cubicBezTo>
                  <a:pt x="318325" y="1628585"/>
                  <a:pt x="284893" y="1621917"/>
                  <a:pt x="254318" y="1608677"/>
                </a:cubicBezTo>
                <a:cubicBezTo>
                  <a:pt x="223838" y="1595438"/>
                  <a:pt x="197739" y="1574959"/>
                  <a:pt x="176213" y="1547431"/>
                </a:cubicBezTo>
                <a:lnTo>
                  <a:pt x="240983" y="1499426"/>
                </a:lnTo>
                <a:cubicBezTo>
                  <a:pt x="255365" y="1519238"/>
                  <a:pt x="271844" y="1534097"/>
                  <a:pt x="290322" y="1543907"/>
                </a:cubicBezTo>
                <a:cubicBezTo>
                  <a:pt x="308800" y="1553718"/>
                  <a:pt x="330803" y="1558576"/>
                  <a:pt x="356330" y="1558576"/>
                </a:cubicBezTo>
                <a:cubicBezTo>
                  <a:pt x="389573" y="1558576"/>
                  <a:pt x="415766" y="1548765"/>
                  <a:pt x="434816" y="1529144"/>
                </a:cubicBezTo>
                <a:cubicBezTo>
                  <a:pt x="453962" y="1509522"/>
                  <a:pt x="463487" y="1480376"/>
                  <a:pt x="463487" y="1441704"/>
                </a:cubicBezTo>
                <a:lnTo>
                  <a:pt x="463487" y="1398175"/>
                </a:lnTo>
                <a:lnTo>
                  <a:pt x="461963" y="1398175"/>
                </a:lnTo>
                <a:cubicBezTo>
                  <a:pt x="448056" y="1417796"/>
                  <a:pt x="431101" y="1432655"/>
                  <a:pt x="411194" y="1442847"/>
                </a:cubicBezTo>
                <a:cubicBezTo>
                  <a:pt x="391287" y="1453039"/>
                  <a:pt x="366522" y="1458087"/>
                  <a:pt x="336995" y="1458087"/>
                </a:cubicBezTo>
                <a:cubicBezTo>
                  <a:pt x="287655" y="1458087"/>
                  <a:pt x="247936" y="1441418"/>
                  <a:pt x="217932" y="1408081"/>
                </a:cubicBezTo>
                <a:cubicBezTo>
                  <a:pt x="187928" y="1374743"/>
                  <a:pt x="172879" y="1328261"/>
                  <a:pt x="172879" y="1268730"/>
                </a:cubicBezTo>
                <a:cubicBezTo>
                  <a:pt x="172879" y="1202722"/>
                  <a:pt x="190214" y="1151382"/>
                  <a:pt x="224790" y="1114520"/>
                </a:cubicBezTo>
                <a:cubicBezTo>
                  <a:pt x="259366" y="1077659"/>
                  <a:pt x="302324" y="1059275"/>
                  <a:pt x="353759" y="1059275"/>
                </a:cubicBezTo>
                <a:cubicBezTo>
                  <a:pt x="376333" y="1059275"/>
                  <a:pt x="397097" y="1063466"/>
                  <a:pt x="416052" y="1071944"/>
                </a:cubicBezTo>
                <a:cubicBezTo>
                  <a:pt x="435007" y="1080421"/>
                  <a:pt x="450342" y="1092422"/>
                  <a:pt x="461963" y="1108043"/>
                </a:cubicBezTo>
                <a:lnTo>
                  <a:pt x="463487" y="1108043"/>
                </a:lnTo>
                <a:lnTo>
                  <a:pt x="463487" y="1068229"/>
                </a:lnTo>
                <a:close/>
                <a:moveTo>
                  <a:pt x="464153" y="1228154"/>
                </a:moveTo>
                <a:cubicBezTo>
                  <a:pt x="464153" y="1201388"/>
                  <a:pt x="455105" y="1178528"/>
                  <a:pt x="437007" y="1159478"/>
                </a:cubicBezTo>
                <a:cubicBezTo>
                  <a:pt x="418910" y="1140428"/>
                  <a:pt x="395573" y="1130999"/>
                  <a:pt x="367094" y="1130999"/>
                </a:cubicBezTo>
                <a:cubicBezTo>
                  <a:pt x="335375" y="1130999"/>
                  <a:pt x="310134" y="1142619"/>
                  <a:pt x="291560" y="1165765"/>
                </a:cubicBezTo>
                <a:cubicBezTo>
                  <a:pt x="272987" y="1189006"/>
                  <a:pt x="263652" y="1221677"/>
                  <a:pt x="263652" y="1263777"/>
                </a:cubicBezTo>
                <a:cubicBezTo>
                  <a:pt x="263652" y="1301687"/>
                  <a:pt x="272225" y="1331595"/>
                  <a:pt x="289465" y="1353407"/>
                </a:cubicBezTo>
                <a:cubicBezTo>
                  <a:pt x="306705" y="1375220"/>
                  <a:pt x="330613" y="1386173"/>
                  <a:pt x="361093" y="1386173"/>
                </a:cubicBezTo>
                <a:cubicBezTo>
                  <a:pt x="391573" y="1386173"/>
                  <a:pt x="416433" y="1375601"/>
                  <a:pt x="435483" y="1354360"/>
                </a:cubicBezTo>
                <a:cubicBezTo>
                  <a:pt x="454533" y="1333119"/>
                  <a:pt x="464153" y="1305592"/>
                  <a:pt x="464153" y="1271588"/>
                </a:cubicBezTo>
                <a:lnTo>
                  <a:pt x="464153" y="1228058"/>
                </a:lnTo>
                <a:close/>
                <a:moveTo>
                  <a:pt x="860965" y="1059275"/>
                </a:moveTo>
                <a:cubicBezTo>
                  <a:pt x="835914" y="1059275"/>
                  <a:pt x="812673" y="1064514"/>
                  <a:pt x="791432" y="1075087"/>
                </a:cubicBezTo>
                <a:cubicBezTo>
                  <a:pt x="770096" y="1085660"/>
                  <a:pt x="752570" y="1100614"/>
                  <a:pt x="738950" y="1119950"/>
                </a:cubicBezTo>
                <a:lnTo>
                  <a:pt x="737426" y="1119950"/>
                </a:lnTo>
                <a:lnTo>
                  <a:pt x="737426" y="1068229"/>
                </a:lnTo>
                <a:lnTo>
                  <a:pt x="648462" y="1068229"/>
                </a:lnTo>
                <a:lnTo>
                  <a:pt x="648462" y="1449229"/>
                </a:lnTo>
                <a:lnTo>
                  <a:pt x="737426" y="1449229"/>
                </a:lnTo>
                <a:lnTo>
                  <a:pt x="737426" y="1231964"/>
                </a:lnTo>
                <a:cubicBezTo>
                  <a:pt x="737426" y="1202912"/>
                  <a:pt x="745808" y="1178909"/>
                  <a:pt x="762572" y="1159764"/>
                </a:cubicBezTo>
                <a:cubicBezTo>
                  <a:pt x="779336" y="1140714"/>
                  <a:pt x="800862" y="1131094"/>
                  <a:pt x="827151" y="1131094"/>
                </a:cubicBezTo>
                <a:cubicBezTo>
                  <a:pt x="851916" y="1131094"/>
                  <a:pt x="870585" y="1139285"/>
                  <a:pt x="882968" y="1155668"/>
                </a:cubicBezTo>
                <a:cubicBezTo>
                  <a:pt x="895350" y="1172051"/>
                  <a:pt x="901541" y="1195769"/>
                  <a:pt x="901541" y="1226725"/>
                </a:cubicBezTo>
                <a:lnTo>
                  <a:pt x="901541" y="1449229"/>
                </a:lnTo>
                <a:lnTo>
                  <a:pt x="990505" y="1449229"/>
                </a:lnTo>
                <a:lnTo>
                  <a:pt x="990505" y="1214819"/>
                </a:lnTo>
                <a:cubicBezTo>
                  <a:pt x="990505" y="1165003"/>
                  <a:pt x="979456" y="1126617"/>
                  <a:pt x="957358" y="1099661"/>
                </a:cubicBezTo>
                <a:cubicBezTo>
                  <a:pt x="935260" y="1072706"/>
                  <a:pt x="903161" y="1059275"/>
                  <a:pt x="860965" y="1059275"/>
                </a:cubicBezTo>
                <a:close/>
                <a:moveTo>
                  <a:pt x="1124236" y="890683"/>
                </a:moveTo>
                <a:cubicBezTo>
                  <a:pt x="1108139" y="890683"/>
                  <a:pt x="1094994" y="895731"/>
                  <a:pt x="1084802" y="905923"/>
                </a:cubicBezTo>
                <a:cubicBezTo>
                  <a:pt x="1074611" y="916115"/>
                  <a:pt x="1069562" y="928592"/>
                  <a:pt x="1069562" y="943547"/>
                </a:cubicBezTo>
                <a:cubicBezTo>
                  <a:pt x="1069562" y="958501"/>
                  <a:pt x="1074611" y="970788"/>
                  <a:pt x="1084802" y="981266"/>
                </a:cubicBezTo>
                <a:cubicBezTo>
                  <a:pt x="1094994" y="991838"/>
                  <a:pt x="1108139" y="997077"/>
                  <a:pt x="1124236" y="997077"/>
                </a:cubicBezTo>
                <a:cubicBezTo>
                  <a:pt x="1140333" y="997077"/>
                  <a:pt x="1154240" y="992029"/>
                  <a:pt x="1164431" y="981837"/>
                </a:cubicBezTo>
                <a:cubicBezTo>
                  <a:pt x="1174623" y="971645"/>
                  <a:pt x="1179671" y="958977"/>
                  <a:pt x="1179671" y="943928"/>
                </a:cubicBezTo>
                <a:cubicBezTo>
                  <a:pt x="1179671" y="928878"/>
                  <a:pt x="1174623" y="916115"/>
                  <a:pt x="1164431" y="906018"/>
                </a:cubicBezTo>
                <a:cubicBezTo>
                  <a:pt x="1154240" y="895826"/>
                  <a:pt x="1140905" y="890778"/>
                  <a:pt x="1124236" y="890778"/>
                </a:cubicBezTo>
                <a:close/>
                <a:moveTo>
                  <a:pt x="1079564" y="1449229"/>
                </a:moveTo>
                <a:lnTo>
                  <a:pt x="1168527" y="1449229"/>
                </a:lnTo>
                <a:lnTo>
                  <a:pt x="1168527" y="1068229"/>
                </a:lnTo>
                <a:lnTo>
                  <a:pt x="1079564" y="1068229"/>
                </a:lnTo>
                <a:lnTo>
                  <a:pt x="1079564" y="1449229"/>
                </a:lnTo>
                <a:close/>
                <a:moveTo>
                  <a:pt x="1440656" y="1383697"/>
                </a:moveTo>
                <a:cubicBezTo>
                  <a:pt x="1433703" y="1386173"/>
                  <a:pt x="1426750" y="1387412"/>
                  <a:pt x="1419797" y="1387412"/>
                </a:cubicBezTo>
                <a:cubicBezTo>
                  <a:pt x="1406366" y="1387412"/>
                  <a:pt x="1395984" y="1383030"/>
                  <a:pt x="1388555" y="1374172"/>
                </a:cubicBezTo>
                <a:cubicBezTo>
                  <a:pt x="1381125" y="1365409"/>
                  <a:pt x="1377410" y="1351693"/>
                  <a:pt x="1377410" y="1333024"/>
                </a:cubicBezTo>
                <a:lnTo>
                  <a:pt x="1377410" y="1137285"/>
                </a:lnTo>
                <a:lnTo>
                  <a:pt x="1474565" y="1137285"/>
                </a:lnTo>
                <a:lnTo>
                  <a:pt x="1474565" y="1068038"/>
                </a:lnTo>
                <a:lnTo>
                  <a:pt x="1377410" y="1068038"/>
                </a:lnTo>
                <a:lnTo>
                  <a:pt x="1377410" y="958977"/>
                </a:lnTo>
                <a:lnTo>
                  <a:pt x="1288447" y="974598"/>
                </a:lnTo>
                <a:lnTo>
                  <a:pt x="1288447" y="1067943"/>
                </a:lnTo>
                <a:lnTo>
                  <a:pt x="1224820" y="1067943"/>
                </a:lnTo>
                <a:lnTo>
                  <a:pt x="1224820" y="1137190"/>
                </a:lnTo>
                <a:lnTo>
                  <a:pt x="1288447" y="1137190"/>
                </a:lnTo>
                <a:lnTo>
                  <a:pt x="1288447" y="1345597"/>
                </a:lnTo>
                <a:cubicBezTo>
                  <a:pt x="1288447" y="1382268"/>
                  <a:pt x="1297877" y="1410176"/>
                  <a:pt x="1316736" y="1429322"/>
                </a:cubicBezTo>
                <a:cubicBezTo>
                  <a:pt x="1335596" y="1448467"/>
                  <a:pt x="1363789" y="1457992"/>
                  <a:pt x="1401223" y="1457992"/>
                </a:cubicBezTo>
                <a:cubicBezTo>
                  <a:pt x="1419606" y="1457992"/>
                  <a:pt x="1436656" y="1455610"/>
                  <a:pt x="1452372" y="1450753"/>
                </a:cubicBezTo>
                <a:cubicBezTo>
                  <a:pt x="1468088" y="1445895"/>
                  <a:pt x="1481042" y="1439418"/>
                  <a:pt x="1491234" y="1431227"/>
                </a:cubicBezTo>
                <a:lnTo>
                  <a:pt x="1463707" y="1370933"/>
                </a:lnTo>
                <a:cubicBezTo>
                  <a:pt x="1455230" y="1376839"/>
                  <a:pt x="1447610" y="1381125"/>
                  <a:pt x="1440656" y="1383602"/>
                </a:cubicBezTo>
                <a:close/>
                <a:moveTo>
                  <a:pt x="1829657" y="1107662"/>
                </a:moveTo>
                <a:cubicBezTo>
                  <a:pt x="1859185" y="1139952"/>
                  <a:pt x="1873949" y="1186434"/>
                  <a:pt x="1873949" y="1247204"/>
                </a:cubicBezTo>
                <a:lnTo>
                  <a:pt x="1873949" y="1280731"/>
                </a:lnTo>
                <a:lnTo>
                  <a:pt x="1612392" y="1280731"/>
                </a:lnTo>
                <a:cubicBezTo>
                  <a:pt x="1613154" y="1316927"/>
                  <a:pt x="1622965" y="1344073"/>
                  <a:pt x="1641824" y="1362075"/>
                </a:cubicBezTo>
                <a:cubicBezTo>
                  <a:pt x="1660684" y="1380077"/>
                  <a:pt x="1684020" y="1389031"/>
                  <a:pt x="1711738" y="1389031"/>
                </a:cubicBezTo>
                <a:cubicBezTo>
                  <a:pt x="1731074" y="1389031"/>
                  <a:pt x="1748314" y="1384459"/>
                  <a:pt x="1763459" y="1375220"/>
                </a:cubicBezTo>
                <a:cubicBezTo>
                  <a:pt x="1778603" y="1366076"/>
                  <a:pt x="1791462" y="1352360"/>
                  <a:pt x="1802130" y="1334262"/>
                </a:cubicBezTo>
                <a:lnTo>
                  <a:pt x="1870234" y="1371505"/>
                </a:lnTo>
                <a:cubicBezTo>
                  <a:pt x="1852613" y="1399318"/>
                  <a:pt x="1830324" y="1420654"/>
                  <a:pt x="1803464" y="1435703"/>
                </a:cubicBezTo>
                <a:cubicBezTo>
                  <a:pt x="1776508" y="1450753"/>
                  <a:pt x="1744980" y="1458182"/>
                  <a:pt x="1708785" y="1458182"/>
                </a:cubicBezTo>
                <a:cubicBezTo>
                  <a:pt x="1652207" y="1458182"/>
                  <a:pt x="1607058" y="1441323"/>
                  <a:pt x="1573149" y="1407605"/>
                </a:cubicBezTo>
                <a:cubicBezTo>
                  <a:pt x="1539335" y="1373886"/>
                  <a:pt x="1522381" y="1325404"/>
                  <a:pt x="1522381" y="1262158"/>
                </a:cubicBezTo>
                <a:cubicBezTo>
                  <a:pt x="1522667" y="1201865"/>
                  <a:pt x="1540097" y="1153001"/>
                  <a:pt x="1574673" y="1115568"/>
                </a:cubicBezTo>
                <a:cubicBezTo>
                  <a:pt x="1609249" y="1078135"/>
                  <a:pt x="1652778" y="1059371"/>
                  <a:pt x="1705070" y="1059371"/>
                </a:cubicBezTo>
                <a:cubicBezTo>
                  <a:pt x="1757363" y="1059371"/>
                  <a:pt x="1800225" y="1075468"/>
                  <a:pt x="1829753" y="1107758"/>
                </a:cubicBezTo>
                <a:close/>
                <a:moveTo>
                  <a:pt x="1788414" y="1218152"/>
                </a:moveTo>
                <a:cubicBezTo>
                  <a:pt x="1788414" y="1188625"/>
                  <a:pt x="1781175" y="1165860"/>
                  <a:pt x="1766602" y="1149858"/>
                </a:cubicBezTo>
                <a:cubicBezTo>
                  <a:pt x="1752029" y="1133856"/>
                  <a:pt x="1732026" y="1125855"/>
                  <a:pt x="1706499" y="1125855"/>
                </a:cubicBezTo>
                <a:cubicBezTo>
                  <a:pt x="1680972" y="1125855"/>
                  <a:pt x="1658398" y="1134618"/>
                  <a:pt x="1641729" y="1152049"/>
                </a:cubicBezTo>
                <a:cubicBezTo>
                  <a:pt x="1625060" y="1169575"/>
                  <a:pt x="1615154" y="1191578"/>
                  <a:pt x="1612011" y="1218057"/>
                </a:cubicBezTo>
                <a:lnTo>
                  <a:pt x="1788414" y="1218057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71000">
                <a:srgbClr val="FFEBB6"/>
              </a:gs>
              <a:gs pos="100000">
                <a:srgbClr val="FFE6A4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23400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DFC294-8A26-120C-670A-C3BCB5E87E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793622C4-2B8D-1043-10DA-33B5AD9815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84200" y="2305051"/>
            <a:ext cx="5577840" cy="1228726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>
                <a:solidFill>
                  <a:srgbClr val="FFF0C9"/>
                </a:solidFill>
              </a:defRPr>
            </a:lvl1pPr>
          </a:lstStyle>
          <a:p>
            <a:pPr lvl="0"/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84200" y="3962400"/>
            <a:ext cx="557784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3135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74FE235F-02A3-CF25-8716-2552AE8442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9664214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80261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6555896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21437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50956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ntent : Visual Data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0">
            <a:extLst>
              <a:ext uri="{FF2B5EF4-FFF2-40B4-BE49-F238E27FC236}">
                <a16:creationId xmlns:a16="http://schemas.microsoft.com/office/drawing/2014/main" id="{1C79D75D-1604-BB44-B1C9-298036D703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6264" y="798262"/>
            <a:ext cx="5204111" cy="1046579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679FC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005221B5-9309-224F-87A9-A3D8D99384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76462" y="2005263"/>
            <a:ext cx="5213433" cy="3930399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FDD66AF7-F6A9-AC40-9D50-9BAAC73B385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2951" y="757238"/>
            <a:ext cx="5243512" cy="5200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5044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CBEB8-AFEF-362F-CB36-DC00FA4C6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813008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15101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781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09751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F440FCB3-ECF5-52A2-C75D-DA911BBEAE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6197600" cy="6858000"/>
          </a:xfrm>
          <a:prstGeom prst="rect">
            <a:avLst/>
          </a:prstGeom>
        </p:spPr>
      </p:pic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8F8B7ACC-CA50-BF7A-1DE2-BBA9A505FD5E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DA30B6C4-9C39-0A86-3056-CE1B7099E2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954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8F8B7ACC-CA50-BF7A-1DE2-BBA9A505FD5E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DA30B6C4-9C39-0A86-3056-CE1B7099E2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231DA7-D218-3D74-3EBC-2E6F1F67FD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"/>
          </a:blip>
          <a:srcRect l="9069" t="23997" r="42229" b="40674"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263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761622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5053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4797163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528395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image" Target="../media/image6.svg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theme" Target="../theme/theme4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Relationship Id="rId54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39" Type="http://schemas.openxmlformats.org/officeDocument/2006/relationships/slideLayout" Target="../slideLayouts/slideLayout120.xml"/><Relationship Id="rId21" Type="http://schemas.openxmlformats.org/officeDocument/2006/relationships/slideLayout" Target="../slideLayouts/slideLayout102.xml"/><Relationship Id="rId34" Type="http://schemas.openxmlformats.org/officeDocument/2006/relationships/slideLayout" Target="../slideLayouts/slideLayout115.xml"/><Relationship Id="rId42" Type="http://schemas.openxmlformats.org/officeDocument/2006/relationships/slideLayout" Target="../slideLayouts/slideLayout123.xml"/><Relationship Id="rId47" Type="http://schemas.openxmlformats.org/officeDocument/2006/relationships/slideLayout" Target="../slideLayouts/slideLayout128.xml"/><Relationship Id="rId50" Type="http://schemas.openxmlformats.org/officeDocument/2006/relationships/slideLayout" Target="../slideLayouts/slideLayout131.xml"/><Relationship Id="rId55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9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32" Type="http://schemas.openxmlformats.org/officeDocument/2006/relationships/slideLayout" Target="../slideLayouts/slideLayout113.xml"/><Relationship Id="rId37" Type="http://schemas.openxmlformats.org/officeDocument/2006/relationships/slideLayout" Target="../slideLayouts/slideLayout118.xml"/><Relationship Id="rId40" Type="http://schemas.openxmlformats.org/officeDocument/2006/relationships/slideLayout" Target="../slideLayouts/slideLayout121.xml"/><Relationship Id="rId45" Type="http://schemas.openxmlformats.org/officeDocument/2006/relationships/slideLayout" Target="../slideLayouts/slideLayout126.xml"/><Relationship Id="rId53" Type="http://schemas.openxmlformats.org/officeDocument/2006/relationships/slideLayout" Target="../slideLayouts/slideLayout134.xml"/><Relationship Id="rId58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86.xml"/><Relationship Id="rId61" Type="http://schemas.openxmlformats.org/officeDocument/2006/relationships/image" Target="../media/image5.png"/><Relationship Id="rId1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Relationship Id="rId30" Type="http://schemas.openxmlformats.org/officeDocument/2006/relationships/slideLayout" Target="../slideLayouts/slideLayout111.xml"/><Relationship Id="rId35" Type="http://schemas.openxmlformats.org/officeDocument/2006/relationships/slideLayout" Target="../slideLayouts/slideLayout116.xml"/><Relationship Id="rId43" Type="http://schemas.openxmlformats.org/officeDocument/2006/relationships/slideLayout" Target="../slideLayouts/slideLayout124.xml"/><Relationship Id="rId48" Type="http://schemas.openxmlformats.org/officeDocument/2006/relationships/slideLayout" Target="../slideLayouts/slideLayout129.xml"/><Relationship Id="rId56" Type="http://schemas.openxmlformats.org/officeDocument/2006/relationships/slideLayout" Target="../slideLayouts/slideLayout137.xml"/><Relationship Id="rId8" Type="http://schemas.openxmlformats.org/officeDocument/2006/relationships/slideLayout" Target="../slideLayouts/slideLayout89.xml"/><Relationship Id="rId51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33" Type="http://schemas.openxmlformats.org/officeDocument/2006/relationships/slideLayout" Target="../slideLayouts/slideLayout114.xml"/><Relationship Id="rId38" Type="http://schemas.openxmlformats.org/officeDocument/2006/relationships/slideLayout" Target="../slideLayouts/slideLayout119.xml"/><Relationship Id="rId46" Type="http://schemas.openxmlformats.org/officeDocument/2006/relationships/slideLayout" Target="../slideLayouts/slideLayout127.xml"/><Relationship Id="rId59" Type="http://schemas.openxmlformats.org/officeDocument/2006/relationships/slideLayout" Target="../slideLayouts/slideLayout140.xml"/><Relationship Id="rId20" Type="http://schemas.openxmlformats.org/officeDocument/2006/relationships/slideLayout" Target="../slideLayouts/slideLayout101.xml"/><Relationship Id="rId41" Type="http://schemas.openxmlformats.org/officeDocument/2006/relationships/slideLayout" Target="../slideLayouts/slideLayout122.xml"/><Relationship Id="rId54" Type="http://schemas.openxmlformats.org/officeDocument/2006/relationships/slideLayout" Target="../slideLayouts/slideLayout135.xml"/><Relationship Id="rId62" Type="http://schemas.openxmlformats.org/officeDocument/2006/relationships/image" Target="../media/image6.svg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slideLayout" Target="../slideLayouts/slideLayout109.xml"/><Relationship Id="rId36" Type="http://schemas.openxmlformats.org/officeDocument/2006/relationships/slideLayout" Target="../slideLayouts/slideLayout117.xml"/><Relationship Id="rId49" Type="http://schemas.openxmlformats.org/officeDocument/2006/relationships/slideLayout" Target="../slideLayouts/slideLayout130.xml"/><Relationship Id="rId57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91.xml"/><Relationship Id="rId31" Type="http://schemas.openxmlformats.org/officeDocument/2006/relationships/slideLayout" Target="../slideLayouts/slideLayout112.xml"/><Relationship Id="rId44" Type="http://schemas.openxmlformats.org/officeDocument/2006/relationships/slideLayout" Target="../slideLayouts/slideLayout125.xml"/><Relationship Id="rId52" Type="http://schemas.openxmlformats.org/officeDocument/2006/relationships/slideLayout" Target="../slideLayouts/slideLayout133.xml"/><Relationship Id="rId60" Type="http://schemas.openxmlformats.org/officeDocument/2006/relationships/theme" Target="../theme/theme6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6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29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2" r:id="rId2"/>
    <p:sldLayoutId id="2147483689" r:id="rId3"/>
    <p:sldLayoutId id="2147483693" r:id="rId4"/>
    <p:sldLayoutId id="2147483686" r:id="rId5"/>
    <p:sldLayoutId id="2147483687" r:id="rId6"/>
    <p:sldLayoutId id="2147483694" r:id="rId7"/>
    <p:sldLayoutId id="2147483688" r:id="rId8"/>
    <p:sldLayoutId id="214748369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1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745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  <p:sldLayoutId id="2147483721" r:id="rId26"/>
    <p:sldLayoutId id="2147483722" r:id="rId27"/>
    <p:sldLayoutId id="2147483723" r:id="rId28"/>
    <p:sldLayoutId id="2147483724" r:id="rId29"/>
    <p:sldLayoutId id="2147483725" r:id="rId30"/>
    <p:sldLayoutId id="2147483726" r:id="rId31"/>
    <p:sldLayoutId id="2147483727" r:id="rId32"/>
    <p:sldLayoutId id="2147483728" r:id="rId33"/>
    <p:sldLayoutId id="2147483729" r:id="rId34"/>
    <p:sldLayoutId id="2147483730" r:id="rId35"/>
    <p:sldLayoutId id="2147483731" r:id="rId36"/>
    <p:sldLayoutId id="2147483732" r:id="rId37"/>
    <p:sldLayoutId id="2147483733" r:id="rId38"/>
    <p:sldLayoutId id="2147483734" r:id="rId39"/>
    <p:sldLayoutId id="2147483735" r:id="rId40"/>
    <p:sldLayoutId id="2147483736" r:id="rId41"/>
    <p:sldLayoutId id="2147483737" r:id="rId42"/>
    <p:sldLayoutId id="2147483738" r:id="rId43"/>
    <p:sldLayoutId id="2147483739" r:id="rId44"/>
    <p:sldLayoutId id="2147483740" r:id="rId45"/>
    <p:sldLayoutId id="2147483741" r:id="rId46"/>
    <p:sldLayoutId id="2147483742" r:id="rId47"/>
    <p:sldLayoutId id="2147483743" r:id="rId48"/>
    <p:sldLayoutId id="2147483744" r:id="rId49"/>
    <p:sldLayoutId id="2147483745" r:id="rId50"/>
    <p:sldLayoutId id="2147483827" r:id="rId51"/>
    <p:sldLayoutId id="2147483828" r:id="rId52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3E1FEEE-112B-02EA-2A33-B4B71AD51CD0}"/>
              </a:ext>
            </a:extLst>
          </p:cNvPr>
          <p:cNvSpPr/>
          <p:nvPr userDrawn="1"/>
        </p:nvSpPr>
        <p:spPr bwMode="auto">
          <a:xfrm>
            <a:off x="12410482" y="2"/>
            <a:ext cx="530159" cy="722860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Rectangle: Single Corner Snipped 49">
            <a:extLst>
              <a:ext uri="{FF2B5EF4-FFF2-40B4-BE49-F238E27FC236}">
                <a16:creationId xmlns:a16="http://schemas.microsoft.com/office/drawing/2014/main" id="{E60A3D03-6048-C4DE-5E7A-26BA8E566B48}"/>
              </a:ext>
            </a:extLst>
          </p:cNvPr>
          <p:cNvSpPr/>
          <p:nvPr userDrawn="1"/>
        </p:nvSpPr>
        <p:spPr bwMode="auto">
          <a:xfrm flipV="1">
            <a:off x="12994851" y="2"/>
            <a:ext cx="530160" cy="722860"/>
          </a:xfrm>
          <a:prstGeom prst="snip1Rect">
            <a:avLst>
              <a:gd name="adj" fmla="val 41626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8673699-9081-FA96-B0BB-C69FAC84C74F}"/>
              </a:ext>
            </a:extLst>
          </p:cNvPr>
          <p:cNvSpPr/>
          <p:nvPr userDrawn="1"/>
        </p:nvSpPr>
        <p:spPr bwMode="auto">
          <a:xfrm>
            <a:off x="12410482" y="1537243"/>
            <a:ext cx="530159" cy="722860"/>
          </a:xfrm>
          <a:prstGeom prst="rect">
            <a:avLst/>
          </a:prstGeom>
          <a:solidFill>
            <a:srgbClr val="37464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: Single Corner Snipped 51">
            <a:extLst>
              <a:ext uri="{FF2B5EF4-FFF2-40B4-BE49-F238E27FC236}">
                <a16:creationId xmlns:a16="http://schemas.microsoft.com/office/drawing/2014/main" id="{E7D36249-54DA-4D92-3FAE-CADB419C311E}"/>
              </a:ext>
            </a:extLst>
          </p:cNvPr>
          <p:cNvSpPr/>
          <p:nvPr userDrawn="1"/>
        </p:nvSpPr>
        <p:spPr bwMode="auto">
          <a:xfrm flipV="1">
            <a:off x="12994851" y="1537242"/>
            <a:ext cx="530160" cy="722860"/>
          </a:xfrm>
          <a:prstGeom prst="snip1Rect">
            <a:avLst>
              <a:gd name="adj" fmla="val 39234"/>
            </a:avLst>
          </a:prstGeom>
          <a:solidFill>
            <a:srgbClr val="A7B9B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12DE7B7-6D48-157C-B67E-80676A5D1796}"/>
              </a:ext>
            </a:extLst>
          </p:cNvPr>
          <p:cNvSpPr/>
          <p:nvPr userDrawn="1"/>
        </p:nvSpPr>
        <p:spPr bwMode="auto">
          <a:xfrm>
            <a:off x="12410604" y="2305863"/>
            <a:ext cx="530159" cy="720557"/>
          </a:xfrm>
          <a:prstGeom prst="rect">
            <a:avLst/>
          </a:prstGeom>
          <a:solidFill>
            <a:srgbClr val="6A4B1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bg1"/>
                </a:solidFill>
              </a:rPr>
              <a:t>Power Bi Dark</a:t>
            </a:r>
          </a:p>
        </p:txBody>
      </p:sp>
      <p:sp>
        <p:nvSpPr>
          <p:cNvPr id="59" name="Rectangle: Single Corner Snipped 58">
            <a:extLst>
              <a:ext uri="{FF2B5EF4-FFF2-40B4-BE49-F238E27FC236}">
                <a16:creationId xmlns:a16="http://schemas.microsoft.com/office/drawing/2014/main" id="{04704ADC-5A71-A7AC-08FB-98476ACD606B}"/>
              </a:ext>
            </a:extLst>
          </p:cNvPr>
          <p:cNvSpPr/>
          <p:nvPr userDrawn="1"/>
        </p:nvSpPr>
        <p:spPr bwMode="auto">
          <a:xfrm flipV="1">
            <a:off x="12995340" y="2305862"/>
            <a:ext cx="530160" cy="720557"/>
          </a:xfrm>
          <a:prstGeom prst="snip1Rect">
            <a:avLst>
              <a:gd name="adj" fmla="val 38037"/>
            </a:avLst>
          </a:prstGeom>
          <a:solidFill>
            <a:srgbClr val="F2CE3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 Bi Light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6110A8D-D937-33BE-87D5-7E552688D3F2}"/>
              </a:ext>
            </a:extLst>
          </p:cNvPr>
          <p:cNvSpPr/>
          <p:nvPr userDrawn="1"/>
        </p:nvSpPr>
        <p:spPr bwMode="auto">
          <a:xfrm>
            <a:off x="12410727" y="3072180"/>
            <a:ext cx="530159" cy="720557"/>
          </a:xfrm>
          <a:prstGeom prst="rect">
            <a:avLst/>
          </a:prstGeom>
          <a:solidFill>
            <a:srgbClr val="0066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Automate Dark</a:t>
            </a:r>
          </a:p>
        </p:txBody>
      </p:sp>
      <p:sp>
        <p:nvSpPr>
          <p:cNvPr id="63" name="Rectangle: Single Corner Snipped 62">
            <a:extLst>
              <a:ext uri="{FF2B5EF4-FFF2-40B4-BE49-F238E27FC236}">
                <a16:creationId xmlns:a16="http://schemas.microsoft.com/office/drawing/2014/main" id="{4F3699C4-A871-BEAC-0F44-134D67BDA5B2}"/>
              </a:ext>
            </a:extLst>
          </p:cNvPr>
          <p:cNvSpPr/>
          <p:nvPr userDrawn="1"/>
        </p:nvSpPr>
        <p:spPr bwMode="auto">
          <a:xfrm flipV="1">
            <a:off x="12995340" y="3072179"/>
            <a:ext cx="530160" cy="720557"/>
          </a:xfrm>
          <a:prstGeom prst="snip1Rect">
            <a:avLst>
              <a:gd name="adj" fmla="val 38037"/>
            </a:avLst>
          </a:prstGeom>
          <a:solidFill>
            <a:srgbClr val="50E6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Automate Light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F6C4DB2-FFDC-E46B-7EB6-A1AD0A18E2AA}"/>
              </a:ext>
            </a:extLst>
          </p:cNvPr>
          <p:cNvSpPr/>
          <p:nvPr userDrawn="1"/>
        </p:nvSpPr>
        <p:spPr bwMode="auto">
          <a:xfrm>
            <a:off x="12410849" y="3838497"/>
            <a:ext cx="530159" cy="720557"/>
          </a:xfrm>
          <a:prstGeom prst="rect">
            <a:avLst/>
          </a:prstGeom>
          <a:solidFill>
            <a:srgbClr val="74277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Apps</a:t>
            </a:r>
            <a:br>
              <a:rPr lang="en-US" sz="800" b="1"/>
            </a:br>
            <a:r>
              <a:rPr lang="en-US" sz="800" b="1"/>
              <a:t>Dark</a:t>
            </a:r>
          </a:p>
        </p:txBody>
      </p:sp>
      <p:sp>
        <p:nvSpPr>
          <p:cNvPr id="67" name="Rectangle: Single Corner Snipped 66">
            <a:extLst>
              <a:ext uri="{FF2B5EF4-FFF2-40B4-BE49-F238E27FC236}">
                <a16:creationId xmlns:a16="http://schemas.microsoft.com/office/drawing/2014/main" id="{05CDE5CD-D913-F954-8055-783E465DF50F}"/>
              </a:ext>
            </a:extLst>
          </p:cNvPr>
          <p:cNvSpPr/>
          <p:nvPr userDrawn="1"/>
        </p:nvSpPr>
        <p:spPr bwMode="auto">
          <a:xfrm flipV="1">
            <a:off x="12995340" y="3838496"/>
            <a:ext cx="530160" cy="720557"/>
          </a:xfrm>
          <a:prstGeom prst="snip1Rect">
            <a:avLst>
              <a:gd name="adj" fmla="val 30859"/>
            </a:avLst>
          </a:prstGeom>
          <a:solidFill>
            <a:srgbClr val="D59D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Apps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Light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966EBCE-C013-9EED-E9EB-BA17AA3E5C8F}"/>
              </a:ext>
            </a:extLst>
          </p:cNvPr>
          <p:cNvSpPr/>
          <p:nvPr userDrawn="1"/>
        </p:nvSpPr>
        <p:spPr bwMode="auto">
          <a:xfrm>
            <a:off x="12410970" y="4604814"/>
            <a:ext cx="530159" cy="720557"/>
          </a:xfrm>
          <a:prstGeom prst="rect">
            <a:avLst/>
          </a:prstGeom>
          <a:solidFill>
            <a:srgbClr val="0B556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/>
              <a:t>Power Virtual</a:t>
            </a:r>
            <a:br>
              <a:rPr lang="en-US" sz="800" b="1"/>
            </a:br>
            <a:r>
              <a:rPr lang="en-US" sz="800" b="1"/>
              <a:t>Agents Dark</a:t>
            </a:r>
          </a:p>
        </p:txBody>
      </p:sp>
      <p:sp>
        <p:nvSpPr>
          <p:cNvPr id="69" name="Rectangle: Single Corner Snipped 68">
            <a:extLst>
              <a:ext uri="{FF2B5EF4-FFF2-40B4-BE49-F238E27FC236}">
                <a16:creationId xmlns:a16="http://schemas.microsoft.com/office/drawing/2014/main" id="{13187A80-1B29-1AA7-E72E-CC324C7731B3}"/>
              </a:ext>
            </a:extLst>
          </p:cNvPr>
          <p:cNvSpPr/>
          <p:nvPr userDrawn="1"/>
        </p:nvSpPr>
        <p:spPr bwMode="auto">
          <a:xfrm flipV="1">
            <a:off x="12995340" y="4604813"/>
            <a:ext cx="530160" cy="720557"/>
          </a:xfrm>
          <a:prstGeom prst="snip1Rect">
            <a:avLst>
              <a:gd name="adj" fmla="val 21276"/>
            </a:avLst>
          </a:prstGeom>
          <a:solidFill>
            <a:srgbClr val="4CCBE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27432" rIns="91440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 Virtual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Agents Light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8D432F4-C1DA-83AF-FC96-0CDD7996560C}"/>
              </a:ext>
            </a:extLst>
          </p:cNvPr>
          <p:cNvSpPr/>
          <p:nvPr userDrawn="1"/>
        </p:nvSpPr>
        <p:spPr bwMode="auto">
          <a:xfrm>
            <a:off x="12410849" y="5371131"/>
            <a:ext cx="530159" cy="720557"/>
          </a:xfrm>
          <a:prstGeom prst="rect">
            <a:avLst/>
          </a:prstGeom>
          <a:solidFill>
            <a:srgbClr val="22204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Pages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Dark</a:t>
            </a:r>
            <a:endParaRPr lang="en-US" sz="800" b="1"/>
          </a:p>
        </p:txBody>
      </p:sp>
      <p:sp>
        <p:nvSpPr>
          <p:cNvPr id="74" name="Rectangle: Single Corner Snipped 73">
            <a:extLst>
              <a:ext uri="{FF2B5EF4-FFF2-40B4-BE49-F238E27FC236}">
                <a16:creationId xmlns:a16="http://schemas.microsoft.com/office/drawing/2014/main" id="{5E28FDC9-01D2-1FE1-7F07-0906701CCACF}"/>
              </a:ext>
            </a:extLst>
          </p:cNvPr>
          <p:cNvSpPr/>
          <p:nvPr userDrawn="1"/>
        </p:nvSpPr>
        <p:spPr bwMode="auto">
          <a:xfrm flipV="1">
            <a:off x="12995340" y="5371130"/>
            <a:ext cx="530160" cy="720557"/>
          </a:xfrm>
          <a:prstGeom prst="snip1Rect">
            <a:avLst>
              <a:gd name="adj" fmla="val 33252"/>
            </a:avLst>
          </a:prstGeom>
          <a:solidFill>
            <a:srgbClr val="4B44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Pages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Light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2B15FA5-6C54-48D2-5AF5-5F911096FD9C}"/>
              </a:ext>
            </a:extLst>
          </p:cNvPr>
          <p:cNvSpPr/>
          <p:nvPr userDrawn="1"/>
        </p:nvSpPr>
        <p:spPr bwMode="auto">
          <a:xfrm>
            <a:off x="12410970" y="6137444"/>
            <a:ext cx="530159" cy="720557"/>
          </a:xfrm>
          <a:prstGeom prst="rect">
            <a:avLst/>
          </a:prstGeom>
          <a:solidFill>
            <a:srgbClr val="14938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Platform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Dark</a:t>
            </a:r>
            <a:endParaRPr lang="en-US" sz="800" b="1"/>
          </a:p>
        </p:txBody>
      </p:sp>
      <p:sp>
        <p:nvSpPr>
          <p:cNvPr id="92" name="Rectangle: Single Corner Snipped 91">
            <a:extLst>
              <a:ext uri="{FF2B5EF4-FFF2-40B4-BE49-F238E27FC236}">
                <a16:creationId xmlns:a16="http://schemas.microsoft.com/office/drawing/2014/main" id="{FECDD228-E02E-C86F-8EE2-87C6C84F8F3E}"/>
              </a:ext>
            </a:extLst>
          </p:cNvPr>
          <p:cNvSpPr/>
          <p:nvPr userDrawn="1"/>
        </p:nvSpPr>
        <p:spPr bwMode="auto">
          <a:xfrm flipV="1">
            <a:off x="12995340" y="6137444"/>
            <a:ext cx="530160" cy="720557"/>
          </a:xfrm>
          <a:prstGeom prst="snip1Rect">
            <a:avLst>
              <a:gd name="adj" fmla="val 24878"/>
            </a:avLst>
          </a:prstGeom>
          <a:solidFill>
            <a:srgbClr val="4BC17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Platform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Light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E7E2E2D-C6B1-5EA4-7349-83FF5DE2DBB6}"/>
              </a:ext>
            </a:extLst>
          </p:cNvPr>
          <p:cNvSpPr/>
          <p:nvPr userDrawn="1"/>
        </p:nvSpPr>
        <p:spPr bwMode="auto">
          <a:xfrm>
            <a:off x="12410482" y="768622"/>
            <a:ext cx="530159" cy="722861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2" name="Rectangle: Single Corner Snipped 111">
            <a:extLst>
              <a:ext uri="{FF2B5EF4-FFF2-40B4-BE49-F238E27FC236}">
                <a16:creationId xmlns:a16="http://schemas.microsoft.com/office/drawing/2014/main" id="{7109F77D-50EF-7CD4-C093-4F6451C99DB6}"/>
              </a:ext>
            </a:extLst>
          </p:cNvPr>
          <p:cNvSpPr/>
          <p:nvPr userDrawn="1"/>
        </p:nvSpPr>
        <p:spPr bwMode="auto">
          <a:xfrm flipV="1">
            <a:off x="12994851" y="768622"/>
            <a:ext cx="530160" cy="722860"/>
          </a:xfrm>
          <a:prstGeom prst="snip1Rect">
            <a:avLst>
              <a:gd name="adj" fmla="val 41626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9425B8F-DEAE-2553-A34D-A142F1FCE2F5}"/>
              </a:ext>
            </a:extLst>
          </p:cNvPr>
          <p:cNvSpPr/>
          <p:nvPr userDrawn="1"/>
        </p:nvSpPr>
        <p:spPr bwMode="auto">
          <a:xfrm>
            <a:off x="13608553" y="0"/>
            <a:ext cx="134938" cy="2203733"/>
          </a:xfrm>
          <a:custGeom>
            <a:avLst/>
            <a:gdLst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0 w 200025"/>
              <a:gd name="connsiteY4" fmla="*/ 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91440 w 200025"/>
              <a:gd name="connsiteY4" fmla="*/ 9144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2203733">
                <a:moveTo>
                  <a:pt x="0" y="0"/>
                </a:moveTo>
                <a:lnTo>
                  <a:pt x="200025" y="0"/>
                </a:lnTo>
                <a:lnTo>
                  <a:pt x="200025" y="2203733"/>
                </a:lnTo>
                <a:lnTo>
                  <a:pt x="0" y="2203733"/>
                </a:lnTo>
              </a:path>
            </a:pathLst>
          </a:cu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0EA6001-AA7F-ADE7-1D3C-E21D2ED694F6}"/>
              </a:ext>
            </a:extLst>
          </p:cNvPr>
          <p:cNvSpPr txBox="1"/>
          <p:nvPr userDrawn="1"/>
        </p:nvSpPr>
        <p:spPr>
          <a:xfrm rot="5400000">
            <a:off x="13119148" y="971060"/>
            <a:ext cx="1263926" cy="261610"/>
          </a:xfrm>
          <a:prstGeom prst="rect">
            <a:avLst/>
          </a:prstGeom>
          <a:solidFill>
            <a:srgbClr val="ECECEC"/>
          </a:solidFill>
        </p:spPr>
        <p:txBody>
          <a:bodyPr wrap="square">
            <a:spAutoFit/>
          </a:bodyPr>
          <a:lstStyle/>
          <a:p>
            <a:pPr marL="0" algn="ctr" defTabSz="914400" rtl="0" eaLnBrk="1" latinLnBrk="0" hangingPunct="1"/>
            <a:r>
              <a:rPr lang="en-US"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Universal Colors</a:t>
            </a:r>
          </a:p>
        </p:txBody>
      </p:sp>
      <p:sp>
        <p:nvSpPr>
          <p:cNvPr id="118" name="Rectangle 114">
            <a:extLst>
              <a:ext uri="{FF2B5EF4-FFF2-40B4-BE49-F238E27FC236}">
                <a16:creationId xmlns:a16="http://schemas.microsoft.com/office/drawing/2014/main" id="{BDC581B7-C25C-BC19-F5F3-9B5342F25487}"/>
              </a:ext>
            </a:extLst>
          </p:cNvPr>
          <p:cNvSpPr/>
          <p:nvPr userDrawn="1"/>
        </p:nvSpPr>
        <p:spPr bwMode="auto">
          <a:xfrm>
            <a:off x="13609637" y="2303703"/>
            <a:ext cx="134938" cy="4554297"/>
          </a:xfrm>
          <a:custGeom>
            <a:avLst/>
            <a:gdLst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0 w 200025"/>
              <a:gd name="connsiteY4" fmla="*/ 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91440 w 200025"/>
              <a:gd name="connsiteY4" fmla="*/ 9144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2203733">
                <a:moveTo>
                  <a:pt x="0" y="0"/>
                </a:moveTo>
                <a:lnTo>
                  <a:pt x="200025" y="0"/>
                </a:lnTo>
                <a:lnTo>
                  <a:pt x="200025" y="2203733"/>
                </a:lnTo>
                <a:lnTo>
                  <a:pt x="0" y="2203733"/>
                </a:lnTo>
              </a:path>
            </a:pathLst>
          </a:cu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6C18FCC-458B-3C39-F881-A647D9187BB2}"/>
              </a:ext>
            </a:extLst>
          </p:cNvPr>
          <p:cNvSpPr txBox="1"/>
          <p:nvPr userDrawn="1"/>
        </p:nvSpPr>
        <p:spPr>
          <a:xfrm rot="5400000">
            <a:off x="13162466" y="4258315"/>
            <a:ext cx="1177290" cy="261610"/>
          </a:xfrm>
          <a:prstGeom prst="rect">
            <a:avLst/>
          </a:prstGeom>
          <a:solidFill>
            <a:srgbClr val="ECECEC"/>
          </a:solidFill>
        </p:spPr>
        <p:txBody>
          <a:bodyPr wrap="square">
            <a:spAutoFit/>
          </a:bodyPr>
          <a:lstStyle/>
          <a:p>
            <a:pPr marL="0" algn="ctr" defTabSz="914400" rtl="0" eaLnBrk="1" latinLnBrk="0" hangingPunct="1"/>
            <a:r>
              <a:rPr lang="en-US"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Product Colors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0C48B22D-E877-46C2-C93F-2B0A8A391F90}"/>
              </a:ext>
            </a:extLst>
          </p:cNvPr>
          <p:cNvSpPr/>
          <p:nvPr userDrawn="1"/>
        </p:nvSpPr>
        <p:spPr bwMode="auto">
          <a:xfrm>
            <a:off x="13934970" y="0"/>
            <a:ext cx="530159" cy="72055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" b="1"/>
          </a:p>
        </p:txBody>
      </p:sp>
      <p:sp>
        <p:nvSpPr>
          <p:cNvPr id="161" name="Rectangle: Single Corner Snipped 160">
            <a:extLst>
              <a:ext uri="{FF2B5EF4-FFF2-40B4-BE49-F238E27FC236}">
                <a16:creationId xmlns:a16="http://schemas.microsoft.com/office/drawing/2014/main" id="{13452B28-68E8-CE7E-FA9D-BD52B5D77B52}"/>
              </a:ext>
            </a:extLst>
          </p:cNvPr>
          <p:cNvSpPr/>
          <p:nvPr userDrawn="1"/>
        </p:nvSpPr>
        <p:spPr bwMode="auto">
          <a:xfrm flipV="1">
            <a:off x="14519340" y="0"/>
            <a:ext cx="530160" cy="720557"/>
          </a:xfrm>
          <a:prstGeom prst="snip1Rect">
            <a:avLst>
              <a:gd name="adj" fmla="val 24878"/>
            </a:avLst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  <p:sldLayoutId id="2147483765" r:id="rId18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52">
          <p15:clr>
            <a:srgbClr val="A4A3A4"/>
          </p15:clr>
        </p15:guide>
        <p15:guide id="30" pos="7488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43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  <p:sldLayoutId id="2147483785" r:id="rId18"/>
    <p:sldLayoutId id="2147483786" r:id="rId19"/>
    <p:sldLayoutId id="2147483787" r:id="rId20"/>
    <p:sldLayoutId id="2147483788" r:id="rId21"/>
    <p:sldLayoutId id="2147483789" r:id="rId22"/>
    <p:sldLayoutId id="2147483790" r:id="rId23"/>
    <p:sldLayoutId id="2147483791" r:id="rId24"/>
    <p:sldLayoutId id="2147483792" r:id="rId25"/>
    <p:sldLayoutId id="2147483793" r:id="rId26"/>
    <p:sldLayoutId id="2147483794" r:id="rId27"/>
    <p:sldLayoutId id="2147483795" r:id="rId28"/>
    <p:sldLayoutId id="2147483796" r:id="rId29"/>
    <p:sldLayoutId id="2147483797" r:id="rId30"/>
    <p:sldLayoutId id="2147483798" r:id="rId31"/>
    <p:sldLayoutId id="2147483799" r:id="rId32"/>
    <p:sldLayoutId id="2147483800" r:id="rId33"/>
    <p:sldLayoutId id="2147483801" r:id="rId34"/>
    <p:sldLayoutId id="2147483802" r:id="rId35"/>
    <p:sldLayoutId id="2147483803" r:id="rId36"/>
    <p:sldLayoutId id="2147483804" r:id="rId37"/>
    <p:sldLayoutId id="2147483805" r:id="rId38"/>
    <p:sldLayoutId id="2147483806" r:id="rId39"/>
    <p:sldLayoutId id="2147483807" r:id="rId40"/>
    <p:sldLayoutId id="2147483808" r:id="rId41"/>
    <p:sldLayoutId id="2147483809" r:id="rId42"/>
    <p:sldLayoutId id="2147483810" r:id="rId43"/>
    <p:sldLayoutId id="2147483811" r:id="rId44"/>
    <p:sldLayoutId id="2147483812" r:id="rId45"/>
    <p:sldLayoutId id="2147483813" r:id="rId46"/>
    <p:sldLayoutId id="2147483814" r:id="rId47"/>
    <p:sldLayoutId id="2147483815" r:id="rId48"/>
    <p:sldLayoutId id="2147483816" r:id="rId49"/>
    <p:sldLayoutId id="2147483817" r:id="rId50"/>
    <p:sldLayoutId id="2147483818" r:id="rId51"/>
    <p:sldLayoutId id="2147483820" r:id="rId52"/>
    <p:sldLayoutId id="2147483821" r:id="rId53"/>
    <p:sldLayoutId id="2147483822" r:id="rId54"/>
    <p:sldLayoutId id="2147483823" r:id="rId55"/>
    <p:sldLayoutId id="2147483824" r:id="rId56"/>
    <p:sldLayoutId id="2147483825" r:id="rId57"/>
    <p:sldLayoutId id="2147483826" r:id="rId58"/>
    <p:sldLayoutId id="2147483830" r:id="rId5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7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6.png"/><Relationship Id="rId4" Type="http://schemas.openxmlformats.org/officeDocument/2006/relationships/image" Target="../media/image4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1.sv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2.xml"/><Relationship Id="rId4" Type="http://schemas.openxmlformats.org/officeDocument/2006/relationships/hyperlink" Target="https://aka.ms/AIWebinars/Pollin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3.png"/><Relationship Id="rId4" Type="http://schemas.openxmlformats.org/officeDocument/2006/relationships/image" Target="../media/image4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6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" Type="http://schemas.openxmlformats.org/officeDocument/2006/relationships/image" Target="../media/image85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AIWebinars/Polling" TargetMode="External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powercat/aiwebinar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5.xml"/><Relationship Id="rId4" Type="http://schemas.openxmlformats.org/officeDocument/2006/relationships/hyperlink" Target="https://aka.ms/privacy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8.png"/><Relationship Id="rId5" Type="http://schemas.openxmlformats.org/officeDocument/2006/relationships/hyperlink" Target="https://aka.ms/AIWebinars/Feedback" TargetMode="Externa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s://aka.ms/AIWebinars/questions" TargetMode="External"/><Relationship Id="rId1" Type="http://schemas.openxmlformats.org/officeDocument/2006/relationships/slideLayout" Target="../slideLayouts/slideLayout6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8.png"/><Relationship Id="rId5" Type="http://schemas.openxmlformats.org/officeDocument/2006/relationships/hyperlink" Target="https://aka.ms/AIWebinars/Feedback" TargetMode="External"/><Relationship Id="rId4" Type="http://schemas.openxmlformats.org/officeDocument/2006/relationships/image" Target="../media/image6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AIWebinars/Pollin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6.xml"/><Relationship Id="rId6" Type="http://schemas.openxmlformats.org/officeDocument/2006/relationships/image" Target="../media/image65.png"/><Relationship Id="rId5" Type="http://schemas.openxmlformats.org/officeDocument/2006/relationships/hyperlink" Target="https://aka.ms/%5bSessionTitle%5d/Feedback" TargetMode="External"/><Relationship Id="rId4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hyperlink" Target="https://aka.ms/powercat/aiwebinars" TargetMode="External"/><Relationship Id="rId7" Type="http://schemas.openxmlformats.org/officeDocument/2006/relationships/image" Target="../media/image69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8_17C935CC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AAFC9-58AA-A27C-3142-36C6AB0F73D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321938" y="4194740"/>
            <a:ext cx="4936237" cy="276999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GB" sz="1800">
                <a:solidFill>
                  <a:schemeClr val="tx2"/>
                </a:solidFill>
              </a:rPr>
              <a:t>Building an AI-ready organization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78471C-4473-FA10-021C-D7AAAB78E1E6}"/>
              </a:ext>
            </a:extLst>
          </p:cNvPr>
          <p:cNvSpPr txBox="1"/>
          <p:nvPr/>
        </p:nvSpPr>
        <p:spPr>
          <a:xfrm>
            <a:off x="3298030" y="2263900"/>
            <a:ext cx="5595939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Power CAT</a:t>
            </a:r>
            <a:b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</a:b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AI</a:t>
            </a: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WEBINARS</a:t>
            </a:r>
          </a:p>
        </p:txBody>
      </p:sp>
    </p:spTree>
    <p:extLst>
      <p:ext uri="{BB962C8B-B14F-4D97-AF65-F5344CB8AC3E}">
        <p14:creationId xmlns:p14="http://schemas.microsoft.com/office/powerpoint/2010/main" val="243897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 advClick="0">
        <p159:morph option="byObject"/>
      </p:transition>
    </mc:Choice>
    <mc:Fallback xmlns="">
      <p:transition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F4A7CCC-6A0E-21A0-F2E4-B53CB3A28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687117"/>
            <a:ext cx="7922491" cy="1846659"/>
          </a:xfrm>
        </p:spPr>
        <p:txBody>
          <a:bodyPr/>
          <a:lstStyle/>
          <a:p>
            <a:r>
              <a:rPr lang="en-US" dirty="0"/>
              <a:t>Copilot Studio – </a:t>
            </a:r>
            <a:br>
              <a:rPr lang="en-US" dirty="0"/>
            </a:br>
            <a:r>
              <a:rPr lang="en-US" dirty="0"/>
              <a:t>Demystifying Multi-Agent and Component Collections</a:t>
            </a:r>
          </a:p>
        </p:txBody>
      </p:sp>
    </p:spTree>
    <p:extLst>
      <p:ext uri="{BB962C8B-B14F-4D97-AF65-F5344CB8AC3E}">
        <p14:creationId xmlns:p14="http://schemas.microsoft.com/office/powerpoint/2010/main" val="330890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D89555C-36D2-0DC0-BD80-DF01B56F1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5936311"/>
            <a:ext cx="12192000" cy="921689"/>
            <a:chOff x="0" y="5936311"/>
            <a:chExt cx="12192000" cy="92168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48AEC2B-A6DA-3056-BAB2-009CC8B71049}"/>
                </a:ext>
              </a:extLst>
            </p:cNvPr>
            <p:cNvSpPr/>
            <p:nvPr/>
          </p:nvSpPr>
          <p:spPr bwMode="auto">
            <a:xfrm>
              <a:off x="0" y="5936311"/>
              <a:ext cx="12192000" cy="921689"/>
            </a:xfrm>
            <a:prstGeom prst="rect">
              <a:avLst/>
            </a:prstGeom>
            <a:solidFill>
              <a:srgbClr val="F6F6F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6" name="Graphic 15" descr="Badge Tick1 with solid fill">
              <a:extLst>
                <a:ext uri="{FF2B5EF4-FFF2-40B4-BE49-F238E27FC236}">
                  <a16:creationId xmlns:a16="http://schemas.microsoft.com/office/drawing/2014/main" id="{D09DDC33-14D6-993F-D935-11F1B20A2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6964" y="6212870"/>
              <a:ext cx="187386" cy="187386"/>
            </a:xfrm>
            <a:prstGeom prst="rect">
              <a:avLst/>
            </a:prstGeom>
          </p:spPr>
        </p:pic>
        <p:pic>
          <p:nvPicPr>
            <p:cNvPr id="19" name="Graphic 18" descr="Badge Tick1 with solid fill">
              <a:extLst>
                <a:ext uri="{FF2B5EF4-FFF2-40B4-BE49-F238E27FC236}">
                  <a16:creationId xmlns:a16="http://schemas.microsoft.com/office/drawing/2014/main" id="{CC2719DC-D75F-AA5E-7CB6-CE788FB88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77816" y="6215139"/>
              <a:ext cx="187386" cy="187386"/>
            </a:xfrm>
            <a:prstGeom prst="rect">
              <a:avLst/>
            </a:prstGeom>
          </p:spPr>
        </p:pic>
        <p:pic>
          <p:nvPicPr>
            <p:cNvPr id="22" name="Graphic 21" descr="Badge Tick1 with solid fill">
              <a:extLst>
                <a:ext uri="{FF2B5EF4-FFF2-40B4-BE49-F238E27FC236}">
                  <a16:creationId xmlns:a16="http://schemas.microsoft.com/office/drawing/2014/main" id="{2754AAF9-4E55-5EDF-268C-236092E5D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41449" y="6212870"/>
              <a:ext cx="187386" cy="187386"/>
            </a:xfrm>
            <a:prstGeom prst="rect">
              <a:avLst/>
            </a:prstGeom>
          </p:spPr>
        </p:pic>
        <p:pic>
          <p:nvPicPr>
            <p:cNvPr id="25" name="Graphic 24" descr="Badge Tick1 with solid fill">
              <a:extLst>
                <a:ext uri="{FF2B5EF4-FFF2-40B4-BE49-F238E27FC236}">
                  <a16:creationId xmlns:a16="http://schemas.microsoft.com/office/drawing/2014/main" id="{E0D6E930-F846-2B49-459D-B2947CD93B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28642" y="6212870"/>
              <a:ext cx="187386" cy="187386"/>
            </a:xfrm>
            <a:prstGeom prst="rect">
              <a:avLst/>
            </a:prstGeom>
          </p:spPr>
        </p:pic>
        <p:pic>
          <p:nvPicPr>
            <p:cNvPr id="28" name="Graphic 27" descr="Badge Tick1 with solid fill">
              <a:extLst>
                <a:ext uri="{FF2B5EF4-FFF2-40B4-BE49-F238E27FC236}">
                  <a16:creationId xmlns:a16="http://schemas.microsoft.com/office/drawing/2014/main" id="{B3FC375F-9500-F8C1-7090-140D1DC10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881831" y="6212870"/>
              <a:ext cx="187386" cy="187386"/>
            </a:xfrm>
            <a:prstGeom prst="rect">
              <a:avLst/>
            </a:prstGeom>
          </p:spPr>
        </p:pic>
      </p:grp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8B4F53FC-6341-499B-44D9-127B4192AB42}"/>
              </a:ext>
            </a:extLst>
          </p:cNvPr>
          <p:cNvSpPr/>
          <p:nvPr/>
        </p:nvSpPr>
        <p:spPr bwMode="auto">
          <a:xfrm>
            <a:off x="741674" y="859257"/>
            <a:ext cx="10706039" cy="4714885"/>
          </a:xfrm>
          <a:prstGeom prst="roundRect">
            <a:avLst>
              <a:gd name="adj" fmla="val 4241"/>
            </a:avLst>
          </a:prstGeom>
          <a:solidFill>
            <a:schemeClr val="tx1">
              <a:lumMod val="85000"/>
            </a:schemeClr>
          </a:solidFill>
          <a:ln w="22225">
            <a:noFill/>
            <a:headEnd type="none" w="med" len="med"/>
            <a:tailEnd type="none" w="med" len="med"/>
          </a:ln>
          <a:effectLst>
            <a:outerShdw blurRad="2032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CF24EA-6376-6D0D-7F13-819184D9D178}"/>
              </a:ext>
            </a:extLst>
          </p:cNvPr>
          <p:cNvSpPr txBox="1"/>
          <p:nvPr/>
        </p:nvSpPr>
        <p:spPr>
          <a:xfrm>
            <a:off x="1025520" y="1494107"/>
            <a:ext cx="10086980" cy="3794556"/>
          </a:xfrm>
          <a:prstGeom prst="roundRect">
            <a:avLst>
              <a:gd name="adj" fmla="val 5592"/>
            </a:avLst>
          </a:prstGeom>
          <a:solidFill>
            <a:srgbClr val="FFFFFF">
              <a:alpha val="75000"/>
            </a:srgb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825DA1C-E780-D046-932F-00803AC427C3}"/>
              </a:ext>
            </a:extLst>
          </p:cNvPr>
          <p:cNvGrpSpPr/>
          <p:nvPr/>
        </p:nvGrpSpPr>
        <p:grpSpPr>
          <a:xfrm>
            <a:off x="2361546" y="299833"/>
            <a:ext cx="7466293" cy="1055131"/>
            <a:chOff x="1739899" y="595806"/>
            <a:chExt cx="8712200" cy="1218590"/>
          </a:xfrm>
          <a:solidFill>
            <a:srgbClr val="FFFFFF"/>
          </a:solidFill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0E8B545-109C-CC49-EA9A-D556236AD4B4}"/>
                </a:ext>
              </a:extLst>
            </p:cNvPr>
            <p:cNvSpPr txBox="1"/>
            <p:nvPr/>
          </p:nvSpPr>
          <p:spPr>
            <a:xfrm>
              <a:off x="1739899" y="595806"/>
              <a:ext cx="8712200" cy="1218590"/>
            </a:xfrm>
            <a:prstGeom prst="roundRect">
              <a:avLst>
                <a:gd name="adj" fmla="val 50000"/>
              </a:avLst>
            </a:prstGeom>
            <a:grpFill/>
            <a:ln w="6350"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R="0" lvl="0" indent="0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Small" pitchFamily="2" charset="0"/>
                <a:cs typeface="Segoe UI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27E01E-E139-6F86-053A-B679409C84AA}"/>
                </a:ext>
              </a:extLst>
            </p:cNvPr>
            <p:cNvSpPr txBox="1"/>
            <p:nvPr/>
          </p:nvSpPr>
          <p:spPr>
            <a:xfrm>
              <a:off x="1866899" y="691540"/>
              <a:ext cx="8458201" cy="1027122"/>
            </a:xfrm>
            <a:prstGeom prst="roundRect">
              <a:avLst>
                <a:gd name="adj" fmla="val 50000"/>
              </a:avLst>
            </a:prstGeom>
            <a:grpFill/>
            <a:ln w="1587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R="0" lvl="0" indent="0" defTabSz="932472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Segoe UI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 Semibold" pitchFamily="2" charset="0"/>
                </a:rPr>
                <a:t>	Copilot Studio</a:t>
              </a:r>
            </a:p>
          </p:txBody>
        </p:sp>
      </p:grpSp>
      <p:pic>
        <p:nvPicPr>
          <p:cNvPr id="45" name="Graphic 44">
            <a:extLst>
              <a:ext uri="{FF2B5EF4-FFF2-40B4-BE49-F238E27FC236}">
                <a16:creationId xmlns:a16="http://schemas.microsoft.com/office/drawing/2014/main" id="{6571DC0A-A1B8-C8E3-906B-13B43A196D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72283" y="509899"/>
            <a:ext cx="635000" cy="635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Picture 51" descr="Image of Copilot Studio UI showing the agent building screen">
            <a:extLst>
              <a:ext uri="{FF2B5EF4-FFF2-40B4-BE49-F238E27FC236}">
                <a16:creationId xmlns:a16="http://schemas.microsoft.com/office/drawing/2014/main" id="{055DAAB3-B471-37BA-CF80-3C1360D3BA3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974067" y="1762315"/>
            <a:ext cx="5839662" cy="34350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8BE950D-75F5-CD26-2244-9CBAE5C4CC35}"/>
              </a:ext>
            </a:extLst>
          </p:cNvPr>
          <p:cNvSpPr/>
          <p:nvPr/>
        </p:nvSpPr>
        <p:spPr bwMode="auto">
          <a:xfrm>
            <a:off x="624586" y="6159635"/>
            <a:ext cx="1722228" cy="481243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7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/>
              </a:rPr>
              <a:t>Meet your users where they already are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CF1FA9-37DF-368A-1C9C-E48CA7116500}"/>
              </a:ext>
            </a:extLst>
          </p:cNvPr>
          <p:cNvSpPr/>
          <p:nvPr/>
        </p:nvSpPr>
        <p:spPr bwMode="auto">
          <a:xfrm>
            <a:off x="3022182" y="6159635"/>
            <a:ext cx="1722228" cy="481243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7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/>
              </a:rPr>
              <a:t>Access everything in one place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E84F7D0-B709-A83B-4CCF-BBE6EF0BD55C}"/>
              </a:ext>
            </a:extLst>
          </p:cNvPr>
          <p:cNvSpPr/>
          <p:nvPr/>
        </p:nvSpPr>
        <p:spPr bwMode="auto">
          <a:xfrm>
            <a:off x="5275412" y="6033133"/>
            <a:ext cx="1722228" cy="734246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7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Automate your workflows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8C7EC92-9DDE-9606-9426-C50C90B41605}"/>
              </a:ext>
            </a:extLst>
          </p:cNvPr>
          <p:cNvSpPr/>
          <p:nvPr/>
        </p:nvSpPr>
        <p:spPr bwMode="auto">
          <a:xfrm>
            <a:off x="7628602" y="6159635"/>
            <a:ext cx="1722228" cy="481243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7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Integrate with your external apps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F3E870D-FFB9-59CE-D000-E9FBB0026B31}"/>
              </a:ext>
            </a:extLst>
          </p:cNvPr>
          <p:cNvSpPr/>
          <p:nvPr/>
        </p:nvSpPr>
        <p:spPr bwMode="auto">
          <a:xfrm>
            <a:off x="10060340" y="6013214"/>
            <a:ext cx="1722228" cy="774085"/>
          </a:xfrm>
          <a:prstGeom prst="rect">
            <a:avLst/>
          </a:prstGeom>
          <a:noFill/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70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/>
              </a:rPr>
              <a:t>Connect to your data in Microsoft 365</a:t>
            </a:r>
          </a:p>
        </p:txBody>
      </p:sp>
      <p:sp>
        <p:nvSpPr>
          <p:cNvPr id="3" name="Title 50">
            <a:extLst>
              <a:ext uri="{FF2B5EF4-FFF2-40B4-BE49-F238E27FC236}">
                <a16:creationId xmlns:a16="http://schemas.microsoft.com/office/drawing/2014/main" id="{CCEB7E8D-92E8-8143-B8A8-BC57BC832DE6}"/>
              </a:ext>
            </a:extLst>
          </p:cNvPr>
          <p:cNvSpPr txBox="1">
            <a:spLocks/>
          </p:cNvSpPr>
          <p:nvPr/>
        </p:nvSpPr>
        <p:spPr>
          <a:xfrm>
            <a:off x="1451364" y="2302683"/>
            <a:ext cx="3255919" cy="227421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defTabSz="914400">
              <a:lnSpc>
                <a:spcPts val="3600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00000"/>
                </a:solidFill>
                <a:latin typeface="Segoe UI"/>
                <a:cs typeface="Segoe Sans Display" pitchFamily="2" charset="0"/>
              </a:rPr>
              <a:t>Copilot Studio is a low code tool for </a:t>
            </a:r>
            <a:r>
              <a:rPr lang="en-US" sz="2800" b="1">
                <a:solidFill>
                  <a:schemeClr val="accent1"/>
                </a:solidFill>
                <a:cs typeface="Segoe UI Semibold" panose="020B0702040204020203" pitchFamily="34" charset="0"/>
              </a:rPr>
              <a:t>building agents</a:t>
            </a:r>
            <a:r>
              <a:rPr lang="en-US" sz="2800">
                <a:solidFill>
                  <a:schemeClr val="accent1"/>
                </a:solidFill>
                <a:latin typeface="+mn-lt"/>
                <a:cs typeface="Segoe UI Semibold" panose="020B0702040204020203" pitchFamily="34" charset="0"/>
              </a:rPr>
              <a:t> </a:t>
            </a:r>
            <a:r>
              <a:rPr lang="en-US" sz="2800">
                <a:solidFill>
                  <a:srgbClr val="000000"/>
                </a:solidFill>
                <a:latin typeface="Segoe UI"/>
                <a:cs typeface="Segoe Sans Display" pitchFamily="2" charset="0"/>
              </a:rPr>
              <a:t>and </a:t>
            </a:r>
            <a:r>
              <a:rPr lang="en-US" sz="280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extending Microsoft 365 Copilot.</a:t>
            </a:r>
            <a:endParaRPr lang="en-US" sz="2800">
              <a:solidFill>
                <a:schemeClr val="accent1"/>
              </a:solidFill>
              <a:latin typeface="Segoe UI"/>
              <a:cs typeface="Segoe Sans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7333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16667E-6 0.06365 L 4.16667E-6 2.59259E-6 " pathEditMode="relative" rAng="0" ptsTypes="AA">
                                      <p:cBhvr>
                                        <p:cTn id="9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2725-97E0-B413-ED2F-BAB315459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A9A0748-CAB2-199A-C158-EF0200AC5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20262" y="2332854"/>
            <a:ext cx="6403155" cy="3778792"/>
          </a:xfrm>
          <a:prstGeom prst="roundRect">
            <a:avLst>
              <a:gd name="adj" fmla="val 4612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+mj-lt"/>
              <a:cs typeface="Segoe UI" pitchFamily="34" charset="0"/>
            </a:endParaRPr>
          </a:p>
        </p:txBody>
      </p:sp>
      <p:sp>
        <p:nvSpPr>
          <p:cNvPr id="14" name="Rectangle: Rounded Corners 6">
            <a:extLst>
              <a:ext uri="{FF2B5EF4-FFF2-40B4-BE49-F238E27FC236}">
                <a16:creationId xmlns:a16="http://schemas.microsoft.com/office/drawing/2014/main" id="{0FE3D82A-346A-4D30-F19B-1278187EC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88263" y="2350425"/>
            <a:ext cx="548640" cy="457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4284D5"/>
              </a:gs>
              <a:gs pos="0">
                <a:srgbClr val="F1B046"/>
              </a:gs>
              <a:gs pos="35000">
                <a:srgbClr val="D59ED7"/>
              </a:gs>
            </a:gsLst>
            <a:path path="circle">
              <a:fillToRect l="100000" t="100000"/>
            </a:path>
            <a:tileRect r="-100000" b="-100000"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3000" sy="103000" algn="ctr" rotWithShape="0">
              <a:prstClr val="black">
                <a:alpha val="5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1800" b="1" kern="0" err="1"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74ED667-941C-0BC1-6C1D-AD78FB466D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263" y="272409"/>
            <a:ext cx="923588" cy="9235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750C01-3469-FF54-9540-672F8DC69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171" y="457200"/>
            <a:ext cx="9839872" cy="553998"/>
          </a:xfrm>
        </p:spPr>
        <p:txBody>
          <a:bodyPr/>
          <a:lstStyle/>
          <a:p>
            <a:r>
              <a:rPr lang="en-US">
                <a:cs typeface="Segoe UI Semibold"/>
              </a:rPr>
              <a:t>Multi-agent orchestration in Copilot Studio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F47C23F4-1ED1-3D1B-3016-31251123069E}"/>
              </a:ext>
            </a:extLst>
          </p:cNvPr>
          <p:cNvSpPr txBox="1">
            <a:spLocks/>
          </p:cNvSpPr>
          <p:nvPr/>
        </p:nvSpPr>
        <p:spPr>
          <a:xfrm>
            <a:off x="588263" y="1421761"/>
            <a:ext cx="10590020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Build multi-agent scenarios, connecting to agents from other services, in Copilot Studio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836994-3928-D24D-E37A-E20A4ECFDF49}"/>
              </a:ext>
            </a:extLst>
          </p:cNvPr>
          <p:cNvSpPr txBox="1"/>
          <p:nvPr/>
        </p:nvSpPr>
        <p:spPr>
          <a:xfrm>
            <a:off x="580256" y="2586145"/>
            <a:ext cx="4643435" cy="33239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367" rtl="0" eaLnBrk="1" fontAlgn="auto" latinLnBrk="0" hangingPunct="1"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Segoe UI"/>
              </a:rPr>
              <a:t>Effective end-to-end transformation: </a:t>
            </a: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Segoe UI"/>
              </a:rPr>
              <a:t>Enable agents to talk to each other in Copilot Studio, exchanging data, collaborating on tasks, and distributing work</a:t>
            </a:r>
          </a:p>
          <a:p>
            <a:pPr marL="0" marR="0" lvl="0" indent="0" algn="l" defTabSz="914367" rtl="0" eaLnBrk="1" fontAlgn="auto" latinLnBrk="0" hangingPunct="1"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lt"/>
                <a:cs typeface="Segoe UI"/>
              </a:rPr>
              <a:t>Cross-platform orchestration: </a:t>
            </a: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n-lt"/>
                <a:cs typeface="Segoe UI"/>
              </a:rPr>
              <a:t>Connect your agents with other agents in your tenant, whether they were built using Copilot Studio, Azure AI Foundry Agents, M365 Copilot SDK or Fabric</a:t>
            </a:r>
          </a:p>
          <a:p>
            <a:pPr>
              <a:spcAft>
                <a:spcPts val="2400"/>
              </a:spcAft>
              <a:defRPr/>
            </a:pPr>
            <a:r>
              <a:rPr lang="en-US" sz="1600" kern="0">
                <a:solidFill>
                  <a:schemeClr val="accent2"/>
                </a:solidFill>
                <a:latin typeface="+mj-lt"/>
                <a:ea typeface="+mn-lt"/>
                <a:cs typeface="Segoe UI"/>
              </a:rPr>
              <a:t>Agent specialization: </a:t>
            </a:r>
            <a:r>
              <a:rPr lang="en-US" sz="1600" kern="0">
                <a:latin typeface="Segoe UI"/>
                <a:ea typeface="+mn-lt"/>
                <a:cs typeface="Segoe UI"/>
              </a:rPr>
              <a:t>An agent can call on connected agents where specialized knowledge or actions are required and complete tasks in minutes.</a:t>
            </a:r>
          </a:p>
        </p:txBody>
      </p:sp>
      <p:pic>
        <p:nvPicPr>
          <p:cNvPr id="7" name="Picture 6" descr="A screenshot of the Copilot Studio interface on a web browser. A pop-up window titled 'Choose how you want to extend your agent' is displayed.">
            <a:extLst>
              <a:ext uri="{FF2B5EF4-FFF2-40B4-BE49-F238E27FC236}">
                <a16:creationId xmlns:a16="http://schemas.microsoft.com/office/drawing/2014/main" id="{716F055D-66BE-FE19-BC99-6710DDC872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95" t="3324" r="3795" b="9465"/>
          <a:stretch/>
        </p:blipFill>
        <p:spPr>
          <a:xfrm>
            <a:off x="5597690" y="2529757"/>
            <a:ext cx="6029156" cy="3384984"/>
          </a:xfrm>
          <a:prstGeom prst="roundRect">
            <a:avLst>
              <a:gd name="adj" fmla="val 1472"/>
            </a:avLst>
          </a:prstGeom>
        </p:spPr>
      </p:pic>
    </p:spTree>
    <p:extLst>
      <p:ext uri="{BB962C8B-B14F-4D97-AF65-F5344CB8AC3E}">
        <p14:creationId xmlns:p14="http://schemas.microsoft.com/office/powerpoint/2010/main" val="50625315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357FD7D2-70DC-1AAB-3832-58C82A43E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328510AE-8423-07B0-5863-075311377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017250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agent</a:t>
            </a:r>
          </a:p>
        </p:txBody>
      </p:sp>
      <p:sp>
        <p:nvSpPr>
          <p:cNvPr id="72" name="box 1">
            <a:extLst>
              <a:ext uri="{FF2B5EF4-FFF2-40B4-BE49-F238E27FC236}">
                <a16:creationId xmlns:a16="http://schemas.microsoft.com/office/drawing/2014/main" id="{EF473C83-BA22-A396-CCD7-F46EB6ADA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88962" y="1463040"/>
            <a:ext cx="7653338" cy="4809172"/>
          </a:xfrm>
          <a:prstGeom prst="roundRect">
            <a:avLst>
              <a:gd name="adj" fmla="val 3444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D88A5FED-FFC9-2BF2-8359-381AA93D1E86}"/>
              </a:ext>
            </a:extLst>
          </p:cNvPr>
          <p:cNvSpPr/>
          <p:nvPr/>
        </p:nvSpPr>
        <p:spPr bwMode="auto">
          <a:xfrm rot="16200000">
            <a:off x="-1205208" y="3556961"/>
            <a:ext cx="4515399" cy="621329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Orchestrator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F6F76C1-04E7-F728-46BC-73D64D9CA296}"/>
              </a:ext>
            </a:extLst>
          </p:cNvPr>
          <p:cNvSpPr/>
          <p:nvPr/>
        </p:nvSpPr>
        <p:spPr bwMode="auto">
          <a:xfrm>
            <a:off x="1515970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E1FA960C-4B7F-52AB-DA77-F4BFACF1A2A7}"/>
              </a:ext>
            </a:extLst>
          </p:cNvPr>
          <p:cNvSpPr/>
          <p:nvPr/>
        </p:nvSpPr>
        <p:spPr bwMode="auto">
          <a:xfrm>
            <a:off x="3199622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AD3DD403-8697-CE69-BD38-1717A3FDC5C2}"/>
              </a:ext>
            </a:extLst>
          </p:cNvPr>
          <p:cNvSpPr/>
          <p:nvPr/>
        </p:nvSpPr>
        <p:spPr bwMode="auto">
          <a:xfrm>
            <a:off x="1515970" y="2548839"/>
            <a:ext cx="203963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Knowledge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3E4B5027-A33D-55D8-04B2-0854E78A9835}"/>
              </a:ext>
            </a:extLst>
          </p:cNvPr>
          <p:cNvSpPr/>
          <p:nvPr/>
        </p:nvSpPr>
        <p:spPr bwMode="auto">
          <a:xfrm>
            <a:off x="1523769" y="317764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Public websites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6FACFAAD-0A17-61DE-D52A-CEC70C0D9576}"/>
              </a:ext>
            </a:extLst>
          </p:cNvPr>
          <p:cNvSpPr/>
          <p:nvPr/>
        </p:nvSpPr>
        <p:spPr bwMode="auto">
          <a:xfrm>
            <a:off x="1515970" y="393947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SharePoint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9CF45A6-36D9-CAFA-36F3-C30E6789203D}"/>
              </a:ext>
            </a:extLst>
          </p:cNvPr>
          <p:cNvSpPr/>
          <p:nvPr/>
        </p:nvSpPr>
        <p:spPr bwMode="auto">
          <a:xfrm>
            <a:off x="1515969" y="470130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Dataverse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849FB160-E589-6D32-D8A7-8F9010B789A7}"/>
              </a:ext>
            </a:extLst>
          </p:cNvPr>
          <p:cNvSpPr/>
          <p:nvPr/>
        </p:nvSpPr>
        <p:spPr bwMode="auto">
          <a:xfrm>
            <a:off x="1523767" y="546313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Files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E82FFC9D-B737-A0EF-C182-936B7D0B86E0}"/>
              </a:ext>
            </a:extLst>
          </p:cNvPr>
          <p:cNvSpPr/>
          <p:nvPr/>
        </p:nvSpPr>
        <p:spPr bwMode="auto">
          <a:xfrm>
            <a:off x="3692050" y="2548839"/>
            <a:ext cx="439738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Tools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C3DB6006-BC1C-248A-9393-1D7BAB458568}"/>
              </a:ext>
            </a:extLst>
          </p:cNvPr>
          <p:cNvSpPr/>
          <p:nvPr/>
        </p:nvSpPr>
        <p:spPr bwMode="auto">
          <a:xfrm>
            <a:off x="3692050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Connector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80326094-1C92-EE9C-37DE-BCBC7ED23EC6}"/>
              </a:ext>
            </a:extLst>
          </p:cNvPr>
          <p:cNvSpPr/>
          <p:nvPr/>
        </p:nvSpPr>
        <p:spPr bwMode="auto">
          <a:xfrm>
            <a:off x="5178603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Flow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B1438493-53C2-C2AB-9E59-C8B335871F06}"/>
              </a:ext>
            </a:extLst>
          </p:cNvPr>
          <p:cNvSpPr/>
          <p:nvPr/>
        </p:nvSpPr>
        <p:spPr bwMode="auto">
          <a:xfrm>
            <a:off x="6678317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Prompt</a:t>
            </a: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85A16825-5A4A-3555-2435-AA9741F6EBF4}"/>
              </a:ext>
            </a:extLst>
          </p:cNvPr>
          <p:cNvSpPr/>
          <p:nvPr/>
        </p:nvSpPr>
        <p:spPr bwMode="auto">
          <a:xfrm>
            <a:off x="3692051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MCP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81DAAAFB-E71A-2DBD-2696-1EC50AF70E4F}"/>
              </a:ext>
            </a:extLst>
          </p:cNvPr>
          <p:cNvSpPr/>
          <p:nvPr/>
        </p:nvSpPr>
        <p:spPr bwMode="auto">
          <a:xfrm>
            <a:off x="5178603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Computer use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982198C4-E99A-5BD1-05B8-B29D746FE21F}"/>
              </a:ext>
            </a:extLst>
          </p:cNvPr>
          <p:cNvSpPr/>
          <p:nvPr/>
        </p:nvSpPr>
        <p:spPr bwMode="auto">
          <a:xfrm>
            <a:off x="6678319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Rest API</a:t>
            </a:r>
          </a:p>
        </p:txBody>
      </p:sp>
    </p:spTree>
    <p:extLst>
      <p:ext uri="{BB962C8B-B14F-4D97-AF65-F5344CB8AC3E}">
        <p14:creationId xmlns:p14="http://schemas.microsoft.com/office/powerpoint/2010/main" val="4893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82D6-636E-22FF-4560-8310375CF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614EDE63-3A5E-A754-6F26-CB4AB1918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017250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agent </a:t>
            </a:r>
          </a:p>
        </p:txBody>
      </p:sp>
      <p:sp>
        <p:nvSpPr>
          <p:cNvPr id="38" name="box 1">
            <a:extLst>
              <a:ext uri="{FF2B5EF4-FFF2-40B4-BE49-F238E27FC236}">
                <a16:creationId xmlns:a16="http://schemas.microsoft.com/office/drawing/2014/main" id="{83BF2F14-CF29-0A1F-F753-07093CF71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88962" y="1463040"/>
            <a:ext cx="7653338" cy="4809172"/>
          </a:xfrm>
          <a:prstGeom prst="roundRect">
            <a:avLst>
              <a:gd name="adj" fmla="val 3444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BD9D817-D06D-FDF0-CE5B-07B1816D8CF0}"/>
              </a:ext>
            </a:extLst>
          </p:cNvPr>
          <p:cNvSpPr/>
          <p:nvPr/>
        </p:nvSpPr>
        <p:spPr bwMode="auto">
          <a:xfrm rot="16200000">
            <a:off x="-1205208" y="3556961"/>
            <a:ext cx="4515399" cy="621329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Orchestrator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FC7E7727-5226-9D2A-A085-CF4C9F5C1668}"/>
              </a:ext>
            </a:extLst>
          </p:cNvPr>
          <p:cNvSpPr/>
          <p:nvPr/>
        </p:nvSpPr>
        <p:spPr bwMode="auto">
          <a:xfrm>
            <a:off x="1515970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36C2E1F9-812B-3B9E-7F37-E2F83EFD5F57}"/>
              </a:ext>
            </a:extLst>
          </p:cNvPr>
          <p:cNvSpPr/>
          <p:nvPr/>
        </p:nvSpPr>
        <p:spPr bwMode="auto">
          <a:xfrm>
            <a:off x="3199622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71E0E60-2DAD-3C5B-9A74-9ACAD0554C88}"/>
              </a:ext>
            </a:extLst>
          </p:cNvPr>
          <p:cNvSpPr/>
          <p:nvPr/>
        </p:nvSpPr>
        <p:spPr bwMode="auto">
          <a:xfrm>
            <a:off x="4883274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673EF8C-68B5-04D8-3191-C9522D964635}"/>
              </a:ext>
            </a:extLst>
          </p:cNvPr>
          <p:cNvSpPr/>
          <p:nvPr/>
        </p:nvSpPr>
        <p:spPr bwMode="auto">
          <a:xfrm>
            <a:off x="6566924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Agent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B1C009B-5013-8592-7553-628E97DEC63B}"/>
              </a:ext>
            </a:extLst>
          </p:cNvPr>
          <p:cNvSpPr/>
          <p:nvPr/>
        </p:nvSpPr>
        <p:spPr bwMode="auto">
          <a:xfrm>
            <a:off x="1515970" y="2548839"/>
            <a:ext cx="203963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Knowledge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77728540-12B7-1DC4-8032-E4E35B736BCB}"/>
              </a:ext>
            </a:extLst>
          </p:cNvPr>
          <p:cNvSpPr/>
          <p:nvPr/>
        </p:nvSpPr>
        <p:spPr bwMode="auto">
          <a:xfrm>
            <a:off x="1523769" y="317764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Public websites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1672D75-5C56-81A6-7D59-58015F0019D9}"/>
              </a:ext>
            </a:extLst>
          </p:cNvPr>
          <p:cNvSpPr/>
          <p:nvPr/>
        </p:nvSpPr>
        <p:spPr bwMode="auto">
          <a:xfrm>
            <a:off x="1515970" y="393947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SharePoint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A820327-9D8C-67AD-E674-84BB2387ABDC}"/>
              </a:ext>
            </a:extLst>
          </p:cNvPr>
          <p:cNvSpPr/>
          <p:nvPr/>
        </p:nvSpPr>
        <p:spPr bwMode="auto">
          <a:xfrm>
            <a:off x="1515969" y="470130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Dataverse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9150532-A3F6-CE22-DDC5-8790CAAD91B1}"/>
              </a:ext>
            </a:extLst>
          </p:cNvPr>
          <p:cNvSpPr/>
          <p:nvPr/>
        </p:nvSpPr>
        <p:spPr bwMode="auto">
          <a:xfrm>
            <a:off x="1523767" y="546313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Files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286B1224-11EF-3096-1E96-7EB45D5C560B}"/>
              </a:ext>
            </a:extLst>
          </p:cNvPr>
          <p:cNvSpPr/>
          <p:nvPr/>
        </p:nvSpPr>
        <p:spPr bwMode="auto">
          <a:xfrm>
            <a:off x="3692050" y="2548839"/>
            <a:ext cx="439738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Tools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BF93FC2-66E9-FEE8-674F-A4EDAED253E7}"/>
              </a:ext>
            </a:extLst>
          </p:cNvPr>
          <p:cNvSpPr/>
          <p:nvPr/>
        </p:nvSpPr>
        <p:spPr bwMode="auto">
          <a:xfrm>
            <a:off x="3692050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Connector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FB21E610-2550-8EBF-A924-4C487C683E3E}"/>
              </a:ext>
            </a:extLst>
          </p:cNvPr>
          <p:cNvSpPr/>
          <p:nvPr/>
        </p:nvSpPr>
        <p:spPr bwMode="auto">
          <a:xfrm>
            <a:off x="5178603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Flow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F97F125F-0DC3-3C40-50BE-A81572AFF40B}"/>
              </a:ext>
            </a:extLst>
          </p:cNvPr>
          <p:cNvSpPr/>
          <p:nvPr/>
        </p:nvSpPr>
        <p:spPr bwMode="auto">
          <a:xfrm>
            <a:off x="6678317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Prompt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7FB4224-E895-BE1A-828F-B21DBC2F4E44}"/>
              </a:ext>
            </a:extLst>
          </p:cNvPr>
          <p:cNvSpPr/>
          <p:nvPr/>
        </p:nvSpPr>
        <p:spPr bwMode="auto">
          <a:xfrm>
            <a:off x="3692051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MCP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46E31FD3-209C-7179-BE7A-4CCB991F45E0}"/>
              </a:ext>
            </a:extLst>
          </p:cNvPr>
          <p:cNvSpPr/>
          <p:nvPr/>
        </p:nvSpPr>
        <p:spPr bwMode="auto">
          <a:xfrm>
            <a:off x="5178603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Computer use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57B2708D-0E8D-78D6-B8B7-62A8451C90E0}"/>
              </a:ext>
            </a:extLst>
          </p:cNvPr>
          <p:cNvSpPr/>
          <p:nvPr/>
        </p:nvSpPr>
        <p:spPr bwMode="auto">
          <a:xfrm>
            <a:off x="6678319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Rest API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6953A8D-D185-B06A-CB11-A37A23CD65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63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6E9E1-32C8-E194-CD88-EB47D7F6C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ox 1">
            <a:extLst>
              <a:ext uri="{FF2B5EF4-FFF2-40B4-BE49-F238E27FC236}">
                <a16:creationId xmlns:a16="http://schemas.microsoft.com/office/drawing/2014/main" id="{BEA1777D-A985-96C4-FD7B-59F7229165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915400" y="1463040"/>
            <a:ext cx="2691383" cy="4809172"/>
          </a:xfrm>
          <a:prstGeom prst="roundRect">
            <a:avLst>
              <a:gd name="adj" fmla="val 5331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FAB07F1-6DE6-3166-2A98-03CC80F10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6654" y="1613376"/>
            <a:ext cx="2428875" cy="1025544"/>
          </a:xfrm>
          <a:prstGeom prst="roundRect">
            <a:avLst>
              <a:gd name="adj" fmla="val 6905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800" kern="0">
              <a:solidFill>
                <a:schemeClr val="tx1"/>
              </a:solidFill>
              <a:latin typeface="Segoe UI Semibold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6E81062A-0090-17C0-095B-2E0B824AD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6654" y="2782466"/>
            <a:ext cx="2428875" cy="1025544"/>
          </a:xfrm>
          <a:prstGeom prst="roundRect">
            <a:avLst>
              <a:gd name="adj" fmla="val 6905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800" kern="0">
              <a:solidFill>
                <a:schemeClr val="tx1"/>
              </a:solidFill>
              <a:latin typeface="Segoe UI Semibold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FB1852D7-B17D-E8CE-AA4E-8A4C5F4B1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6654" y="3939399"/>
            <a:ext cx="2428875" cy="1025544"/>
          </a:xfrm>
          <a:prstGeom prst="roundRect">
            <a:avLst>
              <a:gd name="adj" fmla="val 6905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800" kern="0">
              <a:solidFill>
                <a:schemeClr val="tx1"/>
              </a:solidFill>
              <a:latin typeface="Segoe UI Semibold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6571698-2857-620A-26AA-5F11BDF9A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46654" y="5096332"/>
            <a:ext cx="2428875" cy="1025544"/>
          </a:xfrm>
          <a:prstGeom prst="roundRect">
            <a:avLst>
              <a:gd name="adj" fmla="val 6905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800" kern="0">
              <a:solidFill>
                <a:schemeClr val="tx1"/>
              </a:solidFill>
              <a:latin typeface="Segoe UI Semibold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4EBB61C2-C2C3-A741-CA11-D36260199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2327" y="1853637"/>
            <a:ext cx="545022" cy="545022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310B5A4-30D0-3D51-9F95-AA0ACA3F3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1788" y="3022188"/>
            <a:ext cx="546100" cy="5461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620E6C21-F7BD-CF35-39A5-EC116C68F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488" y="4066047"/>
            <a:ext cx="774700" cy="77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551D5CD5-5554-30CC-F60B-AFC9F9F42C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21787" y="5342043"/>
            <a:ext cx="534123" cy="5341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B8D61FA-A388-E0E2-682E-82611F7B9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753586"/>
            <a:ext cx="7285737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agent   </a:t>
            </a:r>
          </a:p>
        </p:txBody>
      </p:sp>
      <p:sp>
        <p:nvSpPr>
          <p:cNvPr id="83" name="box 1">
            <a:extLst>
              <a:ext uri="{FF2B5EF4-FFF2-40B4-BE49-F238E27FC236}">
                <a16:creationId xmlns:a16="http://schemas.microsoft.com/office/drawing/2014/main" id="{A1003C71-CD69-8CAD-F45F-51D464ADC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88962" y="1463040"/>
            <a:ext cx="7653338" cy="4809172"/>
          </a:xfrm>
          <a:prstGeom prst="roundRect">
            <a:avLst>
              <a:gd name="adj" fmla="val 3444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2E0E5932-5CCE-62D0-CF73-DB2609FC6CFE}"/>
              </a:ext>
            </a:extLst>
          </p:cNvPr>
          <p:cNvSpPr/>
          <p:nvPr/>
        </p:nvSpPr>
        <p:spPr bwMode="auto">
          <a:xfrm rot="16200000">
            <a:off x="-1205208" y="3556961"/>
            <a:ext cx="4515399" cy="621329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Orchestrator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0CB1EB50-D0B5-A7D2-C014-789A6FF77378}"/>
              </a:ext>
            </a:extLst>
          </p:cNvPr>
          <p:cNvSpPr/>
          <p:nvPr/>
        </p:nvSpPr>
        <p:spPr bwMode="auto">
          <a:xfrm>
            <a:off x="1515970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0A0C967F-E052-379B-7661-27A149306C1C}"/>
              </a:ext>
            </a:extLst>
          </p:cNvPr>
          <p:cNvSpPr/>
          <p:nvPr/>
        </p:nvSpPr>
        <p:spPr bwMode="auto">
          <a:xfrm>
            <a:off x="3199622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844C3FAA-7605-3107-DFB7-523BD9B7654E}"/>
              </a:ext>
            </a:extLst>
          </p:cNvPr>
          <p:cNvSpPr/>
          <p:nvPr/>
        </p:nvSpPr>
        <p:spPr bwMode="auto">
          <a:xfrm>
            <a:off x="4883274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Agent</a:t>
            </a: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306A6C97-6F6A-9224-80DB-6B5F59A6B11F}"/>
              </a:ext>
            </a:extLst>
          </p:cNvPr>
          <p:cNvSpPr/>
          <p:nvPr/>
        </p:nvSpPr>
        <p:spPr bwMode="auto">
          <a:xfrm>
            <a:off x="6566924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Agent</a:t>
            </a: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49EF9AD6-6CAD-E28C-E8F1-1C1EBC705708}"/>
              </a:ext>
            </a:extLst>
          </p:cNvPr>
          <p:cNvSpPr/>
          <p:nvPr/>
        </p:nvSpPr>
        <p:spPr bwMode="auto">
          <a:xfrm>
            <a:off x="1515970" y="2548839"/>
            <a:ext cx="203963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Knowledge</a:t>
            </a: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D78AB48A-2079-0C8E-AC2D-1EB33376B64A}"/>
              </a:ext>
            </a:extLst>
          </p:cNvPr>
          <p:cNvSpPr/>
          <p:nvPr/>
        </p:nvSpPr>
        <p:spPr bwMode="auto">
          <a:xfrm>
            <a:off x="1523769" y="317764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Public websites</a:t>
            </a: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0D69B1AB-CBF9-DF05-099C-00C173724432}"/>
              </a:ext>
            </a:extLst>
          </p:cNvPr>
          <p:cNvSpPr/>
          <p:nvPr/>
        </p:nvSpPr>
        <p:spPr bwMode="auto">
          <a:xfrm>
            <a:off x="1515970" y="393947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SharePoint</a:t>
            </a: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832BBC7A-DAA3-3C11-9D6A-ECF730B58003}"/>
              </a:ext>
            </a:extLst>
          </p:cNvPr>
          <p:cNvSpPr/>
          <p:nvPr/>
        </p:nvSpPr>
        <p:spPr bwMode="auto">
          <a:xfrm>
            <a:off x="1515969" y="470130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Dataverse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EF11CB40-91B8-2893-8A09-15A5A690794F}"/>
              </a:ext>
            </a:extLst>
          </p:cNvPr>
          <p:cNvSpPr/>
          <p:nvPr/>
        </p:nvSpPr>
        <p:spPr bwMode="auto">
          <a:xfrm>
            <a:off x="1523767" y="546313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Files</a:t>
            </a: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650AF0DF-9467-043E-6217-95C2F3D610FE}"/>
              </a:ext>
            </a:extLst>
          </p:cNvPr>
          <p:cNvSpPr/>
          <p:nvPr/>
        </p:nvSpPr>
        <p:spPr bwMode="auto">
          <a:xfrm>
            <a:off x="3692050" y="2548839"/>
            <a:ext cx="439738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Tools</a:t>
            </a: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5B508263-E6B7-401A-24B6-D783D171A974}"/>
              </a:ext>
            </a:extLst>
          </p:cNvPr>
          <p:cNvSpPr/>
          <p:nvPr/>
        </p:nvSpPr>
        <p:spPr bwMode="auto">
          <a:xfrm>
            <a:off x="3692050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Connector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E727014C-B1BD-4140-B842-11F56AFA3595}"/>
              </a:ext>
            </a:extLst>
          </p:cNvPr>
          <p:cNvSpPr/>
          <p:nvPr/>
        </p:nvSpPr>
        <p:spPr bwMode="auto">
          <a:xfrm>
            <a:off x="5178603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Flow</a:t>
            </a:r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2FAD7F67-DC01-F674-93A7-5E4AC02D2EF9}"/>
              </a:ext>
            </a:extLst>
          </p:cNvPr>
          <p:cNvSpPr/>
          <p:nvPr/>
        </p:nvSpPr>
        <p:spPr bwMode="auto">
          <a:xfrm>
            <a:off x="6678317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Prompt</a:t>
            </a:r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B758C225-6DC0-45E4-5E33-205962CF0A68}"/>
              </a:ext>
            </a:extLst>
          </p:cNvPr>
          <p:cNvSpPr/>
          <p:nvPr/>
        </p:nvSpPr>
        <p:spPr bwMode="auto">
          <a:xfrm>
            <a:off x="3692051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MCP</a:t>
            </a: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93AA525B-78F7-7DDF-23F8-9402C0379D9C}"/>
              </a:ext>
            </a:extLst>
          </p:cNvPr>
          <p:cNvSpPr/>
          <p:nvPr/>
        </p:nvSpPr>
        <p:spPr bwMode="auto">
          <a:xfrm>
            <a:off x="5178603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Computer use</a:t>
            </a: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4885F491-6537-38B0-9B74-197716AE8455}"/>
              </a:ext>
            </a:extLst>
          </p:cNvPr>
          <p:cNvSpPr/>
          <p:nvPr/>
        </p:nvSpPr>
        <p:spPr bwMode="auto">
          <a:xfrm>
            <a:off x="6678319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Rest API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A53FBC07-8579-B505-AB32-00C75C1AF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cxnSp>
        <p:nvCxnSpPr>
          <p:cNvPr id="78" name="Straight Arrow Connector 77" descr="An arrow pointing right">
            <a:extLst>
              <a:ext uri="{FF2B5EF4-FFF2-40B4-BE49-F238E27FC236}">
                <a16:creationId xmlns:a16="http://schemas.microsoft.com/office/drawing/2014/main" id="{7BCE813F-0A93-6CC5-D3E8-CEA5B7268DB8}"/>
              </a:ext>
            </a:extLst>
          </p:cNvPr>
          <p:cNvCxnSpPr/>
          <p:nvPr/>
        </p:nvCxnSpPr>
        <p:spPr>
          <a:xfrm>
            <a:off x="8367440" y="3714750"/>
            <a:ext cx="482080" cy="0"/>
          </a:xfrm>
          <a:prstGeom prst="straightConnector1">
            <a:avLst/>
          </a:prstGeom>
          <a:ln w="38100" cap="rnd" cmpd="sng" algn="ctr">
            <a:solidFill>
              <a:schemeClr val="tx1"/>
            </a:solidFill>
            <a:prstDash val="solid"/>
            <a:round/>
            <a:headEnd type="none" w="lg" len="med"/>
            <a:tailEnd type="arrow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9" name="Straight Arrow Connector 78" descr="An arrow pointing left">
            <a:extLst>
              <a:ext uri="{FF2B5EF4-FFF2-40B4-BE49-F238E27FC236}">
                <a16:creationId xmlns:a16="http://schemas.microsoft.com/office/drawing/2014/main" id="{C1415497-D77E-BB74-2A85-25D3A6A21273}"/>
              </a:ext>
            </a:extLst>
          </p:cNvPr>
          <p:cNvCxnSpPr/>
          <p:nvPr/>
        </p:nvCxnSpPr>
        <p:spPr>
          <a:xfrm flipH="1">
            <a:off x="8308182" y="4020502"/>
            <a:ext cx="535600" cy="0"/>
          </a:xfrm>
          <a:prstGeom prst="straightConnector1">
            <a:avLst/>
          </a:prstGeom>
          <a:ln w="38100" cap="rnd" cmpd="sng" algn="ctr">
            <a:solidFill>
              <a:schemeClr val="tx1"/>
            </a:solidFill>
            <a:prstDash val="solid"/>
            <a:round/>
            <a:headEnd type="none" w="lg" len="med"/>
            <a:tailEnd type="arrow" w="lg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CF9C6ABA-403C-0B98-5F81-C742E6B2DB0F}"/>
              </a:ext>
            </a:extLst>
          </p:cNvPr>
          <p:cNvSpPr txBox="1"/>
          <p:nvPr/>
        </p:nvSpPr>
        <p:spPr>
          <a:xfrm>
            <a:off x="8779762" y="753586"/>
            <a:ext cx="2962658" cy="4308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2800" b="0" cap="none" spc="-50" baseline="0" dirty="0" smtClean="0">
                <a:ln w="3175">
                  <a:noFill/>
                </a:ln>
                <a:effectLst/>
                <a:latin typeface="+mj-lt"/>
                <a:cs typeface="Segoe UI" pitchFamily="34" charset="0"/>
              </a:defRPr>
            </a:lvl1pPr>
          </a:lstStyle>
          <a:p>
            <a:pPr algn="ctr"/>
            <a:r>
              <a:rPr lang="en-US"/>
              <a:t>Connected agents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57627FA-D37E-4F0C-2323-BD64D29A16FC}"/>
              </a:ext>
            </a:extLst>
          </p:cNvPr>
          <p:cNvSpPr txBox="1"/>
          <p:nvPr/>
        </p:nvSpPr>
        <p:spPr>
          <a:xfrm>
            <a:off x="9944100" y="1767466"/>
            <a:ext cx="1442985" cy="7173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Copilot Studio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agents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3878C50-6C3B-1D5B-97D0-D1A7AE7C53B6}"/>
              </a:ext>
            </a:extLst>
          </p:cNvPr>
          <p:cNvSpPr txBox="1"/>
          <p:nvPr/>
        </p:nvSpPr>
        <p:spPr>
          <a:xfrm>
            <a:off x="9944100" y="2936556"/>
            <a:ext cx="1442985" cy="7173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M365 Agents SDK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292C1B4-67C3-9980-3797-87CFD6EB9595}"/>
              </a:ext>
            </a:extLst>
          </p:cNvPr>
          <p:cNvSpPr txBox="1"/>
          <p:nvPr/>
        </p:nvSpPr>
        <p:spPr>
          <a:xfrm>
            <a:off x="9944100" y="4093489"/>
            <a:ext cx="1442985" cy="7173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Azure Foundry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A580F06-4848-BCDF-DE26-6619D8E4BF0F}"/>
              </a:ext>
            </a:extLst>
          </p:cNvPr>
          <p:cNvSpPr txBox="1"/>
          <p:nvPr/>
        </p:nvSpPr>
        <p:spPr>
          <a:xfrm>
            <a:off x="9944100" y="5250422"/>
            <a:ext cx="1442985" cy="7173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Fabric Data agents</a:t>
            </a:r>
          </a:p>
        </p:txBody>
      </p:sp>
    </p:spTree>
    <p:extLst>
      <p:ext uri="{BB962C8B-B14F-4D97-AF65-F5344CB8AC3E}">
        <p14:creationId xmlns:p14="http://schemas.microsoft.com/office/powerpoint/2010/main" val="210122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5ABB8-7F26-4BA8-54F1-45C71D536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F8E339-80D3-FFC8-F2B8-2EC777F405B6}"/>
              </a:ext>
            </a:extLst>
          </p:cNvPr>
          <p:cNvSpPr txBox="1"/>
          <p:nvPr/>
        </p:nvSpPr>
        <p:spPr>
          <a:xfrm>
            <a:off x="466155" y="1443841"/>
            <a:ext cx="538366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b="1">
                <a:solidFill>
                  <a:srgbClr val="FFE399"/>
                </a:solidFill>
              </a:rPr>
              <a:t>Break into more focused agents when:</a:t>
            </a:r>
          </a:p>
          <a:p>
            <a:pPr>
              <a:buNone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have a single developer or a small, cohesive team managing the entire agent solution.</a:t>
            </a:r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want to logically group tools, instructions, or knowledge into clearly defined child-agents within a larger agent.</a:t>
            </a:r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do not need separate configuration settings.</a:t>
            </a:r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do not intend to publish these agents separately or make them available independently to end users.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14BA27-DAA5-32FE-24B2-8100F7A8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should I use?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D514CD-CCA9-EF4D-6860-FEC9F3EC6CEE}"/>
              </a:ext>
            </a:extLst>
          </p:cNvPr>
          <p:cNvSpPr txBox="1"/>
          <p:nvPr/>
        </p:nvSpPr>
        <p:spPr>
          <a:xfrm>
            <a:off x="6426356" y="1513221"/>
            <a:ext cx="5180427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800" b="1">
                <a:solidFill>
                  <a:srgbClr val="FFE399"/>
                </a:solidFill>
              </a:rPr>
              <a:t>Use connected agents when:</a:t>
            </a:r>
          </a:p>
          <a:p>
            <a:pPr>
              <a:buNone/>
            </a:pPr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Multiple teams or developers manage different agents independently.</a:t>
            </a:r>
          </a:p>
          <a:p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You need to publish and maintain agents separately, making them available directly to end users on independent channels.</a:t>
            </a:r>
          </a:p>
          <a:p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Agents must have their own dedicated settings, including authentication configurations.</a:t>
            </a:r>
          </a:p>
          <a:p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You need independent Application Lifecycle Management (ALM) processes for each agent.</a:t>
            </a:r>
          </a:p>
          <a:p>
            <a:pPr algn="l"/>
            <a:endParaRPr lang="en-US" sz="1800" err="1"/>
          </a:p>
        </p:txBody>
      </p:sp>
    </p:spTree>
    <p:extLst>
      <p:ext uri="{BB962C8B-B14F-4D97-AF65-F5344CB8AC3E}">
        <p14:creationId xmlns:p14="http://schemas.microsoft.com/office/powerpoint/2010/main" val="79330570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89A9F-77D2-97A3-3458-EEA451500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D515F-0D6F-33C8-08E2-142B10102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2977823"/>
            <a:ext cx="6217920" cy="553998"/>
          </a:xfrm>
        </p:spPr>
        <p:txBody>
          <a:bodyPr/>
          <a:lstStyle/>
          <a:p>
            <a:r>
              <a:rPr lang="en-US"/>
              <a:t>Multi-agent 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5C0FB-366B-2F69-BFC1-44C3469510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Focused Agents, Connected Agents</a:t>
            </a:r>
          </a:p>
        </p:txBody>
      </p:sp>
    </p:spTree>
    <p:extLst>
      <p:ext uri="{BB962C8B-B14F-4D97-AF65-F5344CB8AC3E}">
        <p14:creationId xmlns:p14="http://schemas.microsoft.com/office/powerpoint/2010/main" val="189045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90CF1-EC1A-BAC0-0BEC-2F5A5898C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AFCD3-F95A-EE90-47E3-85FE48EE7B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2090" y="1163639"/>
            <a:ext cx="11018838" cy="553998"/>
          </a:xfrm>
        </p:spPr>
        <p:txBody>
          <a:bodyPr/>
          <a:lstStyle/>
          <a:p>
            <a:r>
              <a:rPr lang="en-US" dirty="0">
                <a:cs typeface="Segoe UI"/>
              </a:rPr>
              <a:t>Have you used Multi-Agents?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A128968-EC4E-3C3E-3C16-967CC4034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72090" y="2277901"/>
            <a:ext cx="11373731" cy="28731"/>
          </a:xfrm>
          <a:prstGeom prst="line">
            <a:avLst/>
          </a:prstGeom>
          <a:ln w="28575"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C02AC6F3-5F70-4F04-1CAB-9E32E90F1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46" y="5567422"/>
            <a:ext cx="1070864" cy="10417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1053F5-96E2-9847-C429-844F56990CD7}"/>
              </a:ext>
            </a:extLst>
          </p:cNvPr>
          <p:cNvSpPr txBox="1"/>
          <p:nvPr/>
        </p:nvSpPr>
        <p:spPr>
          <a:xfrm>
            <a:off x="1509540" y="5919006"/>
            <a:ext cx="3554250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914367">
              <a:defRPr/>
            </a:pPr>
            <a:r>
              <a:rPr kumimoji="0" lang="en-US" sz="16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Segoe UI"/>
              </a:rPr>
              <a:t>Poll link: </a:t>
            </a:r>
            <a:r>
              <a:rPr kumimoji="0" lang="en-US" sz="16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cs typeface="Segoe U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aka.ms</a:t>
            </a:r>
            <a:r>
              <a:rPr lang="en-US" sz="1600">
                <a:latin typeface="Segoe UI"/>
                <a:cs typeface="Segoe U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/AiWebinars/Polling</a:t>
            </a:r>
            <a:endParaRPr lang="en-US" sz="1600">
              <a:latin typeface="Segoe UI"/>
              <a:cs typeface="Segoe U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19CEAF-3DEF-2AF6-652B-9B8B00C4C8A7}"/>
              </a:ext>
            </a:extLst>
          </p:cNvPr>
          <p:cNvSpPr txBox="1"/>
          <p:nvPr/>
        </p:nvSpPr>
        <p:spPr>
          <a:xfrm>
            <a:off x="1614211" y="5567422"/>
            <a:ext cx="33246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>
                <a:solidFill>
                  <a:srgbClr val="9BF00B"/>
                </a:solidFill>
                <a:latin typeface="+mj-lt"/>
              </a:rPr>
              <a:t>Poll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DFBBF7-CD17-5EA5-7B43-B4A7D4B999AC}"/>
              </a:ext>
            </a:extLst>
          </p:cNvPr>
          <p:cNvSpPr txBox="1"/>
          <p:nvPr/>
        </p:nvSpPr>
        <p:spPr>
          <a:xfrm>
            <a:off x="1509540" y="6292134"/>
            <a:ext cx="3224007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Passcode</a:t>
            </a:r>
            <a:r>
              <a:rPr lang="en-US" sz="1600">
                <a:solidFill>
                  <a:srgbClr val="FFFFFF"/>
                </a:solidFill>
                <a:latin typeface="Segoe UI"/>
                <a:cs typeface="Segoe UI"/>
              </a:rPr>
              <a:t>: </a:t>
            </a:r>
            <a:r>
              <a:rPr lang="en-US" sz="1600" err="1">
                <a:solidFill>
                  <a:srgbClr val="FFFFFF"/>
                </a:solidFill>
                <a:latin typeface="Segoe UI"/>
                <a:cs typeface="Segoe UI"/>
              </a:rPr>
              <a:t>PowerCAT</a:t>
            </a:r>
            <a:endParaRPr kumimoji="0" lang="en-US" sz="1600" i="0" u="none" strike="noStrike" kern="1200" cap="none" spc="0" normalizeH="0" baseline="0" noProof="0">
              <a:ln>
                <a:noFill/>
              </a:ln>
              <a:solidFill>
                <a:srgbClr val="D59ED7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48513763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2F94E-7CD2-723C-250D-05606014C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8A2A20-D9B5-60FC-5724-3497529D8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420262" y="2332854"/>
            <a:ext cx="6728195" cy="3644958"/>
          </a:xfrm>
          <a:prstGeom prst="roundRect">
            <a:avLst>
              <a:gd name="adj" fmla="val 4612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+mj-lt"/>
              <a:cs typeface="Segoe UI" pitchFamily="34" charset="0"/>
            </a:endParaRPr>
          </a:p>
        </p:txBody>
      </p:sp>
      <p:sp>
        <p:nvSpPr>
          <p:cNvPr id="14" name="Rectangle: Rounded Corners 6">
            <a:extLst>
              <a:ext uri="{FF2B5EF4-FFF2-40B4-BE49-F238E27FC236}">
                <a16:creationId xmlns:a16="http://schemas.microsoft.com/office/drawing/2014/main" id="{BDFA3D89-C799-1857-024D-6FEBD9AB4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88263" y="2350425"/>
            <a:ext cx="548640" cy="457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0">
                <a:srgbClr val="4284D5"/>
              </a:gs>
              <a:gs pos="0">
                <a:srgbClr val="F1B046"/>
              </a:gs>
              <a:gs pos="35000">
                <a:srgbClr val="D59ED7"/>
              </a:gs>
            </a:gsLst>
            <a:path path="circle">
              <a:fillToRect l="100000" t="100000"/>
            </a:path>
            <a:tileRect r="-100000" b="-100000"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3000" sy="103000" algn="ctr" rotWithShape="0">
              <a:prstClr val="black">
                <a:alpha val="5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1800" b="1" kern="0" err="1">
              <a:latin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67FA842-11D6-BAF2-FA94-6BCEC236C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263" y="272409"/>
            <a:ext cx="923588" cy="9235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D8B905-2B1D-602A-82B1-AE0B2BFE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171" y="457200"/>
            <a:ext cx="9839872" cy="553998"/>
          </a:xfrm>
        </p:spPr>
        <p:txBody>
          <a:bodyPr/>
          <a:lstStyle/>
          <a:p>
            <a:r>
              <a:rPr lang="en-US">
                <a:cs typeface="Segoe UI Semibold"/>
              </a:rPr>
              <a:t>Component Collections in Copilot Studio</a:t>
            </a:r>
          </a:p>
        </p:txBody>
      </p:sp>
      <p:sp>
        <p:nvSpPr>
          <p:cNvPr id="9" name="Title 13">
            <a:extLst>
              <a:ext uri="{FF2B5EF4-FFF2-40B4-BE49-F238E27FC236}">
                <a16:creationId xmlns:a16="http://schemas.microsoft.com/office/drawing/2014/main" id="{F315A7AB-3684-B2F9-4F8F-0CED37117A31}"/>
              </a:ext>
            </a:extLst>
          </p:cNvPr>
          <p:cNvSpPr txBox="1">
            <a:spLocks/>
          </p:cNvSpPr>
          <p:nvPr/>
        </p:nvSpPr>
        <p:spPr>
          <a:xfrm>
            <a:off x="588263" y="1421761"/>
            <a:ext cx="10590020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Build re-usable assets, in Copilot Studio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FF858E-5EBD-D65C-42C9-46214A4D9B8F}"/>
              </a:ext>
            </a:extLst>
          </p:cNvPr>
          <p:cNvSpPr txBox="1"/>
          <p:nvPr/>
        </p:nvSpPr>
        <p:spPr>
          <a:xfrm>
            <a:off x="580256" y="2586145"/>
            <a:ext cx="4643435" cy="30777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367" rtl="0" eaLnBrk="1" fontAlgn="auto" latinLnBrk="0" hangingPunct="1"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Segoe UI"/>
              </a:rPr>
              <a:t>Reusable Assets: </a:t>
            </a: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Segoe UI"/>
              </a:rPr>
              <a:t>Provide reusable assets that let you create and distribute the same component over and over again.</a:t>
            </a:r>
          </a:p>
          <a:p>
            <a:pPr marL="0" marR="0" lvl="0" indent="0" algn="l" defTabSz="914367" rtl="0" eaLnBrk="1" fontAlgn="auto" latinLnBrk="0" hangingPunct="1">
              <a:spcBef>
                <a:spcPts val="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lt"/>
                <a:cs typeface="Segoe UI"/>
              </a:rPr>
              <a:t>Solution Aware: </a:t>
            </a: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n-lt"/>
                <a:cs typeface="Segoe UI"/>
              </a:rPr>
              <a:t>Package components into solutions for distribution to other environments and into pipelines.  </a:t>
            </a:r>
            <a:r>
              <a:rPr lang="en-US" sz="1600" kern="0">
                <a:latin typeface="Segoe UI"/>
                <a:ea typeface="+mn-lt"/>
                <a:cs typeface="Segoe UI"/>
              </a:rPr>
              <a:t>Enable versioning as well as release management.</a:t>
            </a:r>
            <a:endParaRPr kumimoji="0" lang="en-US" sz="160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"/>
              <a:ea typeface="+mn-lt"/>
              <a:cs typeface="Segoe UI"/>
            </a:endParaRPr>
          </a:p>
          <a:p>
            <a:pPr>
              <a:spcAft>
                <a:spcPts val="2400"/>
              </a:spcAft>
              <a:defRPr/>
            </a:pPr>
            <a:r>
              <a:rPr lang="en-US" sz="1600" kern="0">
                <a:solidFill>
                  <a:schemeClr val="accent2"/>
                </a:solidFill>
                <a:latin typeface="+mj-lt"/>
                <a:ea typeface="+mn-lt"/>
                <a:cs typeface="Segoe UI"/>
              </a:rPr>
              <a:t>Managed or Unmanaged: </a:t>
            </a:r>
            <a:r>
              <a:rPr lang="en-US" sz="1600" kern="0">
                <a:latin typeface="Segoe UI"/>
                <a:ea typeface="+mn-lt"/>
                <a:cs typeface="Segoe UI"/>
              </a:rPr>
              <a:t>Make components into editable or un-editable assets when packaged and distributed.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8A38C0-3F08-142C-DFE6-CF1923B749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4877" y="2531147"/>
            <a:ext cx="6425111" cy="318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7308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A2E7B-ECAC-BB5D-D0A5-6776FECB9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5A0A0-5D90-009A-02A5-B95A6059CD6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10706" y="390956"/>
            <a:ext cx="5384800" cy="554037"/>
          </a:xfrm>
        </p:spPr>
        <p:txBody>
          <a:bodyPr/>
          <a:lstStyle/>
          <a:p>
            <a:r>
              <a:rPr lang="en-US">
                <a:cs typeface="Segoe Sans Display Semibold"/>
              </a:rPr>
              <a:t>Meet your hosts</a:t>
            </a:r>
            <a:endParaRPr lang="en-US"/>
          </a:p>
        </p:txBody>
      </p:sp>
      <p:pic>
        <p:nvPicPr>
          <p:cNvPr id="3074" name="Picture 2" descr="profile image">
            <a:extLst>
              <a:ext uri="{FF2B5EF4-FFF2-40B4-BE49-F238E27FC236}">
                <a16:creationId xmlns:a16="http://schemas.microsoft.com/office/drawing/2014/main" id="{DFD073BE-FFFB-600D-A4DB-8291D70DA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61" y="1900759"/>
            <a:ext cx="2954145" cy="29541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F5170F9-D29F-79BF-3A97-02A7A13E9047}"/>
              </a:ext>
            </a:extLst>
          </p:cNvPr>
          <p:cNvSpPr txBox="1">
            <a:spLocks/>
          </p:cNvSpPr>
          <p:nvPr/>
        </p:nvSpPr>
        <p:spPr>
          <a:xfrm>
            <a:off x="404974" y="4957241"/>
            <a:ext cx="3551106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en-US" sz="3200">
                <a:cs typeface="Segoe Sans Display Semibold"/>
              </a:rPr>
              <a:t>Ashleigh Nyazema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110410-897D-B656-668F-60FF5ADD25EB}"/>
              </a:ext>
            </a:extLst>
          </p:cNvPr>
          <p:cNvSpPr txBox="1"/>
          <p:nvPr/>
        </p:nvSpPr>
        <p:spPr>
          <a:xfrm>
            <a:off x="401073" y="5537550"/>
            <a:ext cx="2954146" cy="6767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rtl="0"/>
            <a:r>
              <a:rPr lang="en-US" sz="1600" b="0" i="0" u="none" strike="noStrike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"/>
                <a:cs typeface="Segoe UI"/>
              </a:rPr>
              <a:t>Program Manager</a:t>
            </a:r>
            <a:r>
              <a:rPr lang="en-US" sz="1600" b="0" i="0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"/>
                <a:cs typeface="Segoe UI"/>
              </a:rPr>
              <a:t>​</a:t>
            </a:r>
            <a:endParaRPr lang="en-US" sz="2800" b="0" i="0">
              <a:solidFill>
                <a:schemeClr val="bg1">
                  <a:lumMod val="10000"/>
                  <a:lumOff val="90000"/>
                </a:schemeClr>
              </a:solidFill>
              <a:effectLst/>
              <a:latin typeface="Segoe UI"/>
              <a:cs typeface="Segoe UI"/>
            </a:endParaRPr>
          </a:p>
          <a:p>
            <a:pPr algn="ctr" rtl="0" fontAlgn="base">
              <a:lnSpc>
                <a:spcPts val="1275"/>
              </a:lnSpc>
            </a:pPr>
            <a:endParaRPr lang="en-US" sz="1400" b="0" i="0">
              <a:solidFill>
                <a:schemeClr val="bg1">
                  <a:lumMod val="10000"/>
                  <a:lumOff val="90000"/>
                </a:schemeClr>
              </a:solidFill>
              <a:effectLst/>
              <a:latin typeface="Segoe UI" panose="020B0502040204020203" pitchFamily="34" charset="0"/>
            </a:endParaRPr>
          </a:p>
          <a:p>
            <a:pPr algn="ctr" rtl="0" fontAlgn="base">
              <a:lnSpc>
                <a:spcPts val="1275"/>
              </a:lnSpc>
            </a:pPr>
            <a:r>
              <a:rPr lang="en-US" sz="1600" b="0" i="0" u="none" strike="noStrike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 Semibold"/>
                <a:cs typeface="Segoe UI Semibold"/>
              </a:rPr>
              <a:t>Power CAT</a:t>
            </a:r>
            <a:r>
              <a:rPr lang="en-US" sz="1600" b="0" i="0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 Semibold"/>
                <a:cs typeface="Segoe UI Semibold"/>
              </a:rPr>
              <a:t>​</a:t>
            </a:r>
            <a:endParaRPr lang="en-US" sz="1400" b="0" i="0">
              <a:solidFill>
                <a:schemeClr val="bg1">
                  <a:lumMod val="10000"/>
                  <a:lumOff val="90000"/>
                </a:schemeClr>
              </a:solidFill>
              <a:effectLst/>
              <a:latin typeface="Segoe UI Semibold"/>
              <a:cs typeface="Segoe UI Semibold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170F9-D29F-79BF-3A97-02A7A13E9047}"/>
              </a:ext>
            </a:extLst>
          </p:cNvPr>
          <p:cNvSpPr txBox="1">
            <a:spLocks/>
          </p:cNvSpPr>
          <p:nvPr/>
        </p:nvSpPr>
        <p:spPr>
          <a:xfrm>
            <a:off x="4407068" y="4989677"/>
            <a:ext cx="3551106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-5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 Semibold"/>
              </a:rPr>
              <a:t>Dewain Robinson</a:t>
            </a: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7110410-897D-B656-668F-60FF5ADD25EB}"/>
              </a:ext>
            </a:extLst>
          </p:cNvPr>
          <p:cNvSpPr txBox="1"/>
          <p:nvPr/>
        </p:nvSpPr>
        <p:spPr>
          <a:xfrm>
            <a:off x="4567944" y="5538386"/>
            <a:ext cx="2982900" cy="6767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67" rtl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  <a:lumOff val="90000"/>
                  </a:schemeClr>
                </a:solidFill>
                <a:effectLst/>
                <a:uLnTx/>
                <a:uFillTx/>
                <a:latin typeface="Segoe UI"/>
                <a:cs typeface="Segoe UI"/>
              </a:rPr>
              <a:t>Principal Solution Architect</a:t>
            </a:r>
            <a:endParaRPr lang="en-US" sz="2800">
              <a:solidFill>
                <a:schemeClr val="bg1">
                  <a:lumMod val="10000"/>
                  <a:lumOff val="90000"/>
                </a:schemeClr>
              </a:solidFill>
              <a:latin typeface="Segoe UI"/>
              <a:cs typeface="Segoe UI"/>
            </a:endParaRPr>
          </a:p>
          <a:p>
            <a:pPr marL="0" marR="0" lvl="0" indent="0" algn="ctr" defTabSz="914367" rtl="0" eaLnBrk="1" fontAlgn="base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10000"/>
                  <a:lumOff val="90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367" rtl="0" eaLnBrk="1" fontAlgn="base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  <a:lumOff val="90000"/>
                  </a:schemeClr>
                </a:solidFill>
                <a:effectLst/>
                <a:uLnTx/>
                <a:uFillTx/>
                <a:latin typeface="Segoe UI Semibold"/>
                <a:cs typeface="Segoe UI Semibold"/>
              </a:rPr>
              <a:t>Power CAT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UI Semibold"/>
                <a:cs typeface="Segoe UI Semibold"/>
              </a:rPr>
              <a:t>​ </a:t>
            </a:r>
            <a:r>
              <a:rPr lang="en-US" sz="1600">
                <a:solidFill>
                  <a:schemeClr val="bg1">
                    <a:lumMod val="10000"/>
                    <a:lumOff val="90000"/>
                  </a:schemeClr>
                </a:solidFill>
                <a:latin typeface="Segoe UI Semibold"/>
                <a:cs typeface="Segoe UI Semibold"/>
              </a:rPr>
              <a:t>- Copilot Studio</a:t>
            </a:r>
          </a:p>
        </p:txBody>
      </p:sp>
      <p:pic>
        <p:nvPicPr>
          <p:cNvPr id="3" name="Picture 2" descr="A qr code with a logo&#10;&#10;AI-generated content may be incorrect.">
            <a:extLst>
              <a:ext uri="{FF2B5EF4-FFF2-40B4-BE49-F238E27FC236}">
                <a16:creationId xmlns:a16="http://schemas.microsoft.com/office/drawing/2014/main" id="{A7D9F307-CAA9-0636-16B0-022199FFE4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974" y="2003354"/>
            <a:ext cx="2356574" cy="2748953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EB88220D-7984-FA5B-28C2-324CFD337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8" r="12508"/>
          <a:stretch/>
        </p:blipFill>
        <p:spPr bwMode="auto">
          <a:xfrm rot="20855448">
            <a:off x="4618927" y="1951927"/>
            <a:ext cx="2954145" cy="295414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547395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0C3EB-61CE-DC9D-2427-262E0FA9A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DF37ECF6-87AE-2E65-BA02-0437C1B9E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017250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</a:t>
            </a:r>
          </a:p>
        </p:txBody>
      </p:sp>
      <p:sp>
        <p:nvSpPr>
          <p:cNvPr id="38" name="box 1">
            <a:extLst>
              <a:ext uri="{FF2B5EF4-FFF2-40B4-BE49-F238E27FC236}">
                <a16:creationId xmlns:a16="http://schemas.microsoft.com/office/drawing/2014/main" id="{5BF5823C-CB48-A225-0F9A-6947A0B44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04805" y="1463040"/>
            <a:ext cx="7879815" cy="4809172"/>
          </a:xfrm>
          <a:prstGeom prst="roundRect">
            <a:avLst>
              <a:gd name="adj" fmla="val 3444"/>
            </a:avLst>
          </a:prstGeom>
          <a:solidFill>
            <a:srgbClr val="091F2C"/>
          </a:solidFill>
          <a:ln w="12700">
            <a:solidFill>
              <a:schemeClr val="tx1">
                <a:lumMod val="95000"/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0A188794-E6C3-82C9-B78F-638AD7CC5B23}"/>
              </a:ext>
            </a:extLst>
          </p:cNvPr>
          <p:cNvSpPr/>
          <p:nvPr/>
        </p:nvSpPr>
        <p:spPr bwMode="auto">
          <a:xfrm>
            <a:off x="545592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165FD2C-F812-C82F-F428-2C586195DFC8}"/>
              </a:ext>
            </a:extLst>
          </p:cNvPr>
          <p:cNvSpPr/>
          <p:nvPr/>
        </p:nvSpPr>
        <p:spPr bwMode="auto">
          <a:xfrm>
            <a:off x="2229244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16FAC35-D89E-BF12-B12E-1628BACB980F}"/>
              </a:ext>
            </a:extLst>
          </p:cNvPr>
          <p:cNvSpPr/>
          <p:nvPr/>
        </p:nvSpPr>
        <p:spPr bwMode="auto">
          <a:xfrm>
            <a:off x="3912896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F1D3292-34C6-7C1C-6E37-5A11CA7B729E}"/>
              </a:ext>
            </a:extLst>
          </p:cNvPr>
          <p:cNvSpPr/>
          <p:nvPr/>
        </p:nvSpPr>
        <p:spPr bwMode="auto">
          <a:xfrm>
            <a:off x="5596546" y="160992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Agent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9D6C360-49D6-2476-9711-46144DDEABD4}"/>
              </a:ext>
            </a:extLst>
          </p:cNvPr>
          <p:cNvSpPr/>
          <p:nvPr/>
        </p:nvSpPr>
        <p:spPr bwMode="auto">
          <a:xfrm>
            <a:off x="545592" y="2548839"/>
            <a:ext cx="203963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Knowledge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9F4E4C3-2597-B963-6AB5-60CA35C00B02}"/>
              </a:ext>
            </a:extLst>
          </p:cNvPr>
          <p:cNvSpPr/>
          <p:nvPr/>
        </p:nvSpPr>
        <p:spPr bwMode="auto">
          <a:xfrm>
            <a:off x="553391" y="317764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Public websites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A38BDC7-3008-0E44-4BD3-9FFBE8EF6494}"/>
              </a:ext>
            </a:extLst>
          </p:cNvPr>
          <p:cNvSpPr/>
          <p:nvPr/>
        </p:nvSpPr>
        <p:spPr bwMode="auto">
          <a:xfrm>
            <a:off x="545592" y="393947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SharePoint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AD69CEA-C112-D5EE-444A-629C29544339}"/>
              </a:ext>
            </a:extLst>
          </p:cNvPr>
          <p:cNvSpPr/>
          <p:nvPr/>
        </p:nvSpPr>
        <p:spPr bwMode="auto">
          <a:xfrm>
            <a:off x="545591" y="470130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Dataverse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5629642-096C-4860-FC75-AD123A1FA8ED}"/>
              </a:ext>
            </a:extLst>
          </p:cNvPr>
          <p:cNvSpPr/>
          <p:nvPr/>
        </p:nvSpPr>
        <p:spPr bwMode="auto">
          <a:xfrm>
            <a:off x="553389" y="5463135"/>
            <a:ext cx="2039637" cy="662191"/>
          </a:xfrm>
          <a:prstGeom prst="roundRect">
            <a:avLst>
              <a:gd name="adj" fmla="val 6628"/>
            </a:avLst>
          </a:prstGeom>
          <a:solidFill>
            <a:schemeClr val="tx1">
              <a:alpha val="2000"/>
            </a:schemeClr>
          </a:solidFill>
          <a:ln w="3175" cap="flat" cmpd="sng" algn="ctr">
            <a:solidFill>
              <a:schemeClr val="tx1">
                <a:alpha val="46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Files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016F961E-8AE3-11C1-BD4C-7CA721A2A9B0}"/>
              </a:ext>
            </a:extLst>
          </p:cNvPr>
          <p:cNvSpPr/>
          <p:nvPr/>
        </p:nvSpPr>
        <p:spPr bwMode="auto">
          <a:xfrm>
            <a:off x="2721672" y="2548839"/>
            <a:ext cx="439738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Tools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0CAC9D3-6B95-7D82-37A8-E1D3E995E5F4}"/>
              </a:ext>
            </a:extLst>
          </p:cNvPr>
          <p:cNvSpPr/>
          <p:nvPr/>
        </p:nvSpPr>
        <p:spPr bwMode="auto">
          <a:xfrm>
            <a:off x="2721672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Connector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BADC12-D47C-7A2D-8FAD-C9B8A2A4A5DF}"/>
              </a:ext>
            </a:extLst>
          </p:cNvPr>
          <p:cNvSpPr/>
          <p:nvPr/>
        </p:nvSpPr>
        <p:spPr bwMode="auto">
          <a:xfrm>
            <a:off x="4208225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Flow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727A680F-B603-8353-6B57-408E2F58DAAB}"/>
              </a:ext>
            </a:extLst>
          </p:cNvPr>
          <p:cNvSpPr/>
          <p:nvPr/>
        </p:nvSpPr>
        <p:spPr bwMode="auto">
          <a:xfrm>
            <a:off x="5707939" y="3177645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Prompt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E6692A62-CBD2-B14B-E194-0EB7A2CFD53C}"/>
              </a:ext>
            </a:extLst>
          </p:cNvPr>
          <p:cNvSpPr/>
          <p:nvPr/>
        </p:nvSpPr>
        <p:spPr bwMode="auto">
          <a:xfrm>
            <a:off x="2721673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MCP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302D716C-4014-7C70-1D7D-9C00CECC47CA}"/>
              </a:ext>
            </a:extLst>
          </p:cNvPr>
          <p:cNvSpPr/>
          <p:nvPr/>
        </p:nvSpPr>
        <p:spPr bwMode="auto">
          <a:xfrm>
            <a:off x="4208225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Computer use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96F7F908-45D9-B6E9-D473-F862C02A3C51}"/>
              </a:ext>
            </a:extLst>
          </p:cNvPr>
          <p:cNvSpPr/>
          <p:nvPr/>
        </p:nvSpPr>
        <p:spPr bwMode="auto">
          <a:xfrm>
            <a:off x="5707941" y="4690661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Rest API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3A75E5B-60E5-669A-7BE0-51A32F43F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sp>
        <p:nvSpPr>
          <p:cNvPr id="2" name="box 1">
            <a:extLst>
              <a:ext uri="{FF2B5EF4-FFF2-40B4-BE49-F238E27FC236}">
                <a16:creationId xmlns:a16="http://schemas.microsoft.com/office/drawing/2014/main" id="{EE0EEAA2-B0BF-D393-3199-E47D7FD19B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434905" y="1463040"/>
            <a:ext cx="3545601" cy="3339115"/>
          </a:xfrm>
          <a:prstGeom prst="roundRect">
            <a:avLst>
              <a:gd name="adj" fmla="val 3444"/>
            </a:avLst>
          </a:prstGeom>
          <a:solidFill>
            <a:srgbClr val="091F2C"/>
          </a:solidFill>
          <a:ln w="12700">
            <a:solidFill>
              <a:schemeClr val="accent2"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8615117-877A-D016-17F1-06DDA02D41C8}"/>
              </a:ext>
            </a:extLst>
          </p:cNvPr>
          <p:cNvSpPr/>
          <p:nvPr/>
        </p:nvSpPr>
        <p:spPr bwMode="auto">
          <a:xfrm>
            <a:off x="8560588" y="1616871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74A15ED-F92C-E4B3-EA2C-DFB9006A476D}"/>
              </a:ext>
            </a:extLst>
          </p:cNvPr>
          <p:cNvSpPr/>
          <p:nvPr/>
        </p:nvSpPr>
        <p:spPr bwMode="auto">
          <a:xfrm>
            <a:off x="10244240" y="1616871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71333C2-FD63-2E05-2219-12E6CE720EAB}"/>
              </a:ext>
            </a:extLst>
          </p:cNvPr>
          <p:cNvSpPr/>
          <p:nvPr/>
        </p:nvSpPr>
        <p:spPr bwMode="auto">
          <a:xfrm>
            <a:off x="8509768" y="2555784"/>
            <a:ext cx="330900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Tools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CEDCA51-1F82-F971-B9F1-A5BB22FBF0AD}"/>
              </a:ext>
            </a:extLst>
          </p:cNvPr>
          <p:cNvSpPr/>
          <p:nvPr/>
        </p:nvSpPr>
        <p:spPr bwMode="auto">
          <a:xfrm>
            <a:off x="8616284" y="3222143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Connector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00B4951-1C63-A157-219F-9536030A29F3}"/>
              </a:ext>
            </a:extLst>
          </p:cNvPr>
          <p:cNvSpPr/>
          <p:nvPr/>
        </p:nvSpPr>
        <p:spPr bwMode="auto">
          <a:xfrm>
            <a:off x="10244240" y="3255997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Prompt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60EE336-39C4-47A5-AD3C-FE4CB23FFF8A}"/>
              </a:ext>
            </a:extLst>
          </p:cNvPr>
          <p:cNvCxnSpPr>
            <a:cxnSpLocks/>
          </p:cNvCxnSpPr>
          <p:nvPr/>
        </p:nvCxnSpPr>
        <p:spPr>
          <a:xfrm flipH="1">
            <a:off x="7452049" y="1609926"/>
            <a:ext cx="973357" cy="4143952"/>
          </a:xfrm>
          <a:prstGeom prst="line">
            <a:avLst/>
          </a:prstGeom>
          <a:ln>
            <a:prstDash val="dash"/>
            <a:headEnd type="none" w="lg" len="med"/>
            <a:tailEnd type="non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6F20868-727E-A96E-48C2-C5E89409F98F}"/>
              </a:ext>
            </a:extLst>
          </p:cNvPr>
          <p:cNvCxnSpPr>
            <a:cxnSpLocks/>
          </p:cNvCxnSpPr>
          <p:nvPr/>
        </p:nvCxnSpPr>
        <p:spPr>
          <a:xfrm flipH="1">
            <a:off x="7444249" y="4802155"/>
            <a:ext cx="988955" cy="992075"/>
          </a:xfrm>
          <a:prstGeom prst="line">
            <a:avLst/>
          </a:prstGeom>
          <a:ln>
            <a:prstDash val="dash"/>
            <a:headEnd type="none" w="lg" len="med"/>
            <a:tailEnd type="none" w="lg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93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64B7E-DBAE-0643-7B64-0A6450E81E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39923F4C-7362-1953-83C8-EDF052C48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017250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– reusable assets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422AFFE-B007-9391-0440-AF0F1BF0AEF1}"/>
              </a:ext>
            </a:extLst>
          </p:cNvPr>
          <p:cNvSpPr/>
          <p:nvPr/>
        </p:nvSpPr>
        <p:spPr bwMode="auto">
          <a:xfrm>
            <a:off x="1051508" y="4601943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IT 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3FE8F1D-B61C-B065-D510-E1B56CE7C0F0}"/>
              </a:ext>
            </a:extLst>
          </p:cNvPr>
          <p:cNvSpPr/>
          <p:nvPr/>
        </p:nvSpPr>
        <p:spPr bwMode="auto">
          <a:xfrm>
            <a:off x="1051507" y="1945828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HR Agent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83E470B-398A-C29F-1661-6B2F4C558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sp>
        <p:nvSpPr>
          <p:cNvPr id="2" name="box 1">
            <a:extLst>
              <a:ext uri="{FF2B5EF4-FFF2-40B4-BE49-F238E27FC236}">
                <a16:creationId xmlns:a16="http://schemas.microsoft.com/office/drawing/2014/main" id="{80FFCC9E-04A0-4D33-5AC6-FCDF04FC1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797452" y="2079585"/>
            <a:ext cx="3545601" cy="3339115"/>
          </a:xfrm>
          <a:prstGeom prst="roundRect">
            <a:avLst>
              <a:gd name="adj" fmla="val 3444"/>
            </a:avLst>
          </a:prstGeom>
          <a:solidFill>
            <a:srgbClr val="091F2C"/>
          </a:solidFill>
          <a:ln w="12700">
            <a:solidFill>
              <a:schemeClr val="accent2">
                <a:alpha val="10000"/>
              </a:schemeClr>
            </a:solidFill>
            <a:headEnd type="none" w="med" len="med"/>
            <a:tailEnd type="none" w="med" len="med"/>
          </a:ln>
          <a:effectLst>
            <a:outerShdw blurRad="317500" dist="63500" dir="8100000" algn="tr" rotWithShape="0">
              <a:prstClr val="black">
                <a:alpha val="3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2400">
                <a:latin typeface="+mj-lt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79CE81B-BD24-B189-9F0B-1B082DB9C3E9}"/>
              </a:ext>
            </a:extLst>
          </p:cNvPr>
          <p:cNvSpPr/>
          <p:nvPr/>
        </p:nvSpPr>
        <p:spPr bwMode="auto">
          <a:xfrm>
            <a:off x="5923135" y="223341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2E28676-C269-6C33-BFB7-D46E863440DC}"/>
              </a:ext>
            </a:extLst>
          </p:cNvPr>
          <p:cNvSpPr/>
          <p:nvPr/>
        </p:nvSpPr>
        <p:spPr bwMode="auto">
          <a:xfrm>
            <a:off x="7606787" y="2233416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Topic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035B8E9-A432-3021-44DD-336DC8CD1544}"/>
              </a:ext>
            </a:extLst>
          </p:cNvPr>
          <p:cNvSpPr/>
          <p:nvPr/>
        </p:nvSpPr>
        <p:spPr bwMode="auto">
          <a:xfrm>
            <a:off x="5872315" y="3172329"/>
            <a:ext cx="3309007" cy="529168"/>
          </a:xfrm>
          <a:prstGeom prst="roundRect">
            <a:avLst>
              <a:gd name="adj" fmla="val 7102"/>
            </a:avLst>
          </a:prstGeom>
          <a:solidFill>
            <a:schemeClr val="tx1">
              <a:alpha val="8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2000" kern="0">
                <a:latin typeface="+mj-lt"/>
              </a:rPr>
              <a:t>Tools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128EE9-D32E-2FF9-7281-06F414365EE8}"/>
              </a:ext>
            </a:extLst>
          </p:cNvPr>
          <p:cNvSpPr/>
          <p:nvPr/>
        </p:nvSpPr>
        <p:spPr bwMode="auto">
          <a:xfrm>
            <a:off x="5978831" y="3838688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Connector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F8B215C-8A80-D024-3215-283907FA0A73}"/>
              </a:ext>
            </a:extLst>
          </p:cNvPr>
          <p:cNvSpPr/>
          <p:nvPr/>
        </p:nvSpPr>
        <p:spPr bwMode="auto">
          <a:xfrm>
            <a:off x="7606787" y="3872542"/>
            <a:ext cx="1411119" cy="1434665"/>
          </a:xfrm>
          <a:prstGeom prst="roundRect">
            <a:avLst>
              <a:gd name="adj" fmla="val 7102"/>
            </a:avLst>
          </a:prstGeom>
          <a:solidFill>
            <a:schemeClr val="accent3">
              <a:alpha val="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800" kern="0">
                <a:latin typeface="Segoe UI Semibold"/>
              </a:rPr>
              <a:t>Prompt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DEFF79-017F-0586-4679-00A849D96FC2}"/>
              </a:ext>
            </a:extLst>
          </p:cNvPr>
          <p:cNvSpPr txBox="1"/>
          <p:nvPr/>
        </p:nvSpPr>
        <p:spPr>
          <a:xfrm>
            <a:off x="6550408" y="1686228"/>
            <a:ext cx="21127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2000"/>
              <a:t>Case Management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751F6BC-CC22-3159-52E8-987CAF9D02BF}"/>
              </a:ext>
            </a:extLst>
          </p:cNvPr>
          <p:cNvCxnSpPr>
            <a:cxnSpLocks/>
            <a:stCxn id="2" idx="1"/>
            <a:endCxn id="26" idx="3"/>
          </p:cNvCxnSpPr>
          <p:nvPr/>
        </p:nvCxnSpPr>
        <p:spPr>
          <a:xfrm flipH="1" flipV="1">
            <a:off x="2574020" y="2354207"/>
            <a:ext cx="3223432" cy="1394936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C13EF73-198C-B41A-8CE8-72E02CF133F8}"/>
              </a:ext>
            </a:extLst>
          </p:cNvPr>
          <p:cNvCxnSpPr>
            <a:cxnSpLocks/>
            <a:stCxn id="2" idx="1"/>
            <a:endCxn id="27" idx="3"/>
          </p:cNvCxnSpPr>
          <p:nvPr/>
        </p:nvCxnSpPr>
        <p:spPr>
          <a:xfrm flipH="1">
            <a:off x="2574021" y="3749143"/>
            <a:ext cx="3223431" cy="1261179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45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ED1DD-9697-A134-8883-CFCEFC06D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7E0F3D4F-65A2-DBD0-A38E-3C6F1003A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161388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– Managed / Unmanaged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143E856-A239-AF1D-4DB2-9AF24BCC81EE}"/>
              </a:ext>
            </a:extLst>
          </p:cNvPr>
          <p:cNvSpPr/>
          <p:nvPr/>
        </p:nvSpPr>
        <p:spPr bwMode="auto">
          <a:xfrm>
            <a:off x="1051508" y="4601943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IT 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48A575F-B213-8500-6957-CBD72B59B5D4}"/>
              </a:ext>
            </a:extLst>
          </p:cNvPr>
          <p:cNvSpPr/>
          <p:nvPr/>
        </p:nvSpPr>
        <p:spPr bwMode="auto">
          <a:xfrm>
            <a:off x="1051507" y="1945828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HR Agent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348BAD7-B04B-DD7C-B853-99E77C6548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47DA298-DD8E-DE66-AB0C-C2D958A80365}"/>
              </a:ext>
            </a:extLst>
          </p:cNvPr>
          <p:cNvCxnSpPr>
            <a:cxnSpLocks/>
            <a:stCxn id="9" idx="1"/>
            <a:endCxn id="26" idx="3"/>
          </p:cNvCxnSpPr>
          <p:nvPr/>
        </p:nvCxnSpPr>
        <p:spPr>
          <a:xfrm flipH="1">
            <a:off x="2574020" y="2354207"/>
            <a:ext cx="4007308" cy="0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689184E-2EEF-D48D-150E-CEA2EA090E79}"/>
              </a:ext>
            </a:extLst>
          </p:cNvPr>
          <p:cNvCxnSpPr>
            <a:cxnSpLocks/>
            <a:stCxn id="9" idx="1"/>
            <a:endCxn id="27" idx="3"/>
          </p:cNvCxnSpPr>
          <p:nvPr/>
        </p:nvCxnSpPr>
        <p:spPr>
          <a:xfrm flipH="1">
            <a:off x="2574021" y="2354207"/>
            <a:ext cx="4007307" cy="2656115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7F88E96-EB62-1397-FE84-2AF024ECDC19}"/>
              </a:ext>
            </a:extLst>
          </p:cNvPr>
          <p:cNvSpPr/>
          <p:nvPr/>
        </p:nvSpPr>
        <p:spPr bwMode="auto">
          <a:xfrm>
            <a:off x="6581328" y="1945828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Case Management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B542654-DE7F-CD30-FE22-B88695D48C3E}"/>
              </a:ext>
            </a:extLst>
          </p:cNvPr>
          <p:cNvSpPr/>
          <p:nvPr/>
        </p:nvSpPr>
        <p:spPr bwMode="auto">
          <a:xfrm>
            <a:off x="6581328" y="4601943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>
                <a:latin typeface="Segoe UI Semibold"/>
              </a:rPr>
              <a:t>IT Knowledge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B2148FE-D6D0-E2B5-0395-F7CFB4AF3EC8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2637453" y="5010321"/>
            <a:ext cx="3943875" cy="1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Lock with solid fill">
            <a:extLst>
              <a:ext uri="{FF2B5EF4-FFF2-40B4-BE49-F238E27FC236}">
                <a16:creationId xmlns:a16="http://schemas.microsoft.com/office/drawing/2014/main" id="{416249A0-689B-124A-8CB4-CD23E58BE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82008" y="1536943"/>
            <a:ext cx="816758" cy="816758"/>
          </a:xfrm>
          <a:prstGeom prst="rect">
            <a:avLst/>
          </a:prstGeom>
        </p:spPr>
      </p:pic>
      <p:pic>
        <p:nvPicPr>
          <p:cNvPr id="21" name="Graphic 20" descr="Unlock with solid fill">
            <a:extLst>
              <a:ext uri="{FF2B5EF4-FFF2-40B4-BE49-F238E27FC236}">
                <a16:creationId xmlns:a16="http://schemas.microsoft.com/office/drawing/2014/main" id="{517EADC4-7A73-343E-26A1-5204B06FF1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82008" y="4095416"/>
            <a:ext cx="816757" cy="81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7D1EB-D21F-4DD8-4339-80CC660AA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9FE61E9E-CE92-D726-F120-08B916F6E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161388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– Versioning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49BF3A0-E4A0-956D-DA00-5FA104D9F0E0}"/>
              </a:ext>
            </a:extLst>
          </p:cNvPr>
          <p:cNvSpPr/>
          <p:nvPr/>
        </p:nvSpPr>
        <p:spPr bwMode="auto">
          <a:xfrm>
            <a:off x="1051508" y="4601943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IT 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025EBDD-08C7-2E21-C4E9-2168C90E9DE5}"/>
              </a:ext>
            </a:extLst>
          </p:cNvPr>
          <p:cNvSpPr/>
          <p:nvPr/>
        </p:nvSpPr>
        <p:spPr bwMode="auto">
          <a:xfrm>
            <a:off x="1051507" y="1945828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HR Agent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253EA11-BC32-1DF8-F7E0-A27F85729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E542414-3861-E86D-EDBD-F49D628AB23D}"/>
              </a:ext>
            </a:extLst>
          </p:cNvPr>
          <p:cNvCxnSpPr>
            <a:cxnSpLocks/>
            <a:stCxn id="9" idx="1"/>
            <a:endCxn id="26" idx="3"/>
          </p:cNvCxnSpPr>
          <p:nvPr/>
        </p:nvCxnSpPr>
        <p:spPr>
          <a:xfrm flipH="1">
            <a:off x="2574020" y="2354207"/>
            <a:ext cx="4007308" cy="0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D1E52C-3E46-C6B4-4480-A0B7E05FDE05}"/>
              </a:ext>
            </a:extLst>
          </p:cNvPr>
          <p:cNvCxnSpPr>
            <a:cxnSpLocks/>
            <a:stCxn id="9" idx="1"/>
            <a:endCxn id="27" idx="3"/>
          </p:cNvCxnSpPr>
          <p:nvPr/>
        </p:nvCxnSpPr>
        <p:spPr>
          <a:xfrm flipH="1">
            <a:off x="2574021" y="2354207"/>
            <a:ext cx="4007307" cy="2656115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2BA414-02E6-440B-D9E9-F7BA0C695814}"/>
              </a:ext>
            </a:extLst>
          </p:cNvPr>
          <p:cNvSpPr/>
          <p:nvPr/>
        </p:nvSpPr>
        <p:spPr bwMode="auto">
          <a:xfrm>
            <a:off x="6581328" y="1945828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Case Management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B3667CE-0AED-FADE-F725-3B12202490C7}"/>
              </a:ext>
            </a:extLst>
          </p:cNvPr>
          <p:cNvSpPr/>
          <p:nvPr/>
        </p:nvSpPr>
        <p:spPr bwMode="auto">
          <a:xfrm>
            <a:off x="6581328" y="4601943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>
                <a:latin typeface="Segoe UI Semibold"/>
              </a:rPr>
              <a:t>IT Knowledge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0520FC5-B52E-77BB-AB27-8E10EB2AB823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2637453" y="5010321"/>
            <a:ext cx="3943875" cy="1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1CE6C0F-6952-D335-45DE-0B8835219984}"/>
              </a:ext>
            </a:extLst>
          </p:cNvPr>
          <p:cNvSpPr/>
          <p:nvPr/>
        </p:nvSpPr>
        <p:spPr bwMode="auto">
          <a:xfrm>
            <a:off x="8030546" y="1890080"/>
            <a:ext cx="821094" cy="351180"/>
          </a:xfrm>
          <a:prstGeom prst="round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B5DF326-8997-1FDA-6B09-75D594E9EFEC}"/>
              </a:ext>
            </a:extLst>
          </p:cNvPr>
          <p:cNvSpPr/>
          <p:nvPr/>
        </p:nvSpPr>
        <p:spPr bwMode="auto">
          <a:xfrm>
            <a:off x="8024325" y="4441151"/>
            <a:ext cx="821094" cy="35118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107288-E497-B2E6-5FA5-DE296089B824}"/>
              </a:ext>
            </a:extLst>
          </p:cNvPr>
          <p:cNvSpPr/>
          <p:nvPr/>
        </p:nvSpPr>
        <p:spPr bwMode="auto">
          <a:xfrm>
            <a:off x="2080726" y="1784838"/>
            <a:ext cx="821094" cy="35118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A6BB4F9-2B7B-8534-6789-DDB305E48116}"/>
              </a:ext>
            </a:extLst>
          </p:cNvPr>
          <p:cNvSpPr/>
          <p:nvPr/>
        </p:nvSpPr>
        <p:spPr bwMode="auto">
          <a:xfrm>
            <a:off x="2006081" y="4454952"/>
            <a:ext cx="821094" cy="351180"/>
          </a:xfrm>
          <a:prstGeom prst="roundRect">
            <a:avLst/>
          </a:prstGeom>
          <a:solidFill>
            <a:schemeClr val="tx2"/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</p:spTree>
    <p:extLst>
      <p:ext uri="{BB962C8B-B14F-4D97-AF65-F5344CB8AC3E}">
        <p14:creationId xmlns:p14="http://schemas.microsoft.com/office/powerpoint/2010/main" val="224474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31C1B-5FA8-6C11-AD18-55FE262DC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9A174650-0747-BAA3-3808-4C90DE4F2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161388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– Versioning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C75C769-D53E-4199-F716-B916A55637F4}"/>
              </a:ext>
            </a:extLst>
          </p:cNvPr>
          <p:cNvSpPr/>
          <p:nvPr/>
        </p:nvSpPr>
        <p:spPr bwMode="auto">
          <a:xfrm>
            <a:off x="1051508" y="4601943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IT 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B6792EA-ABF6-F90B-2B5B-E634248CF589}"/>
              </a:ext>
            </a:extLst>
          </p:cNvPr>
          <p:cNvSpPr/>
          <p:nvPr/>
        </p:nvSpPr>
        <p:spPr bwMode="auto">
          <a:xfrm>
            <a:off x="1051507" y="1945828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HR Agent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125F324-EB43-A57D-89C8-FB1B891A5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71B2587-0D54-C1C1-AAFF-9513D9CCCB1B}"/>
              </a:ext>
            </a:extLst>
          </p:cNvPr>
          <p:cNvCxnSpPr>
            <a:cxnSpLocks/>
            <a:stCxn id="9" idx="1"/>
            <a:endCxn id="26" idx="3"/>
          </p:cNvCxnSpPr>
          <p:nvPr/>
        </p:nvCxnSpPr>
        <p:spPr>
          <a:xfrm flipH="1">
            <a:off x="2574020" y="2354207"/>
            <a:ext cx="4007308" cy="0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389A2B-9942-47EC-D526-7209B428D4ED}"/>
              </a:ext>
            </a:extLst>
          </p:cNvPr>
          <p:cNvCxnSpPr>
            <a:cxnSpLocks/>
            <a:stCxn id="9" idx="1"/>
            <a:endCxn id="27" idx="3"/>
          </p:cNvCxnSpPr>
          <p:nvPr/>
        </p:nvCxnSpPr>
        <p:spPr>
          <a:xfrm flipH="1">
            <a:off x="2574021" y="2354207"/>
            <a:ext cx="4007307" cy="2656115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6166F82-A295-8CF8-294C-9786715FFD09}"/>
              </a:ext>
            </a:extLst>
          </p:cNvPr>
          <p:cNvSpPr/>
          <p:nvPr/>
        </p:nvSpPr>
        <p:spPr bwMode="auto">
          <a:xfrm>
            <a:off x="6581328" y="1945828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Case Management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594FF67-643D-8F1A-2880-4F9DA2B7FEAD}"/>
              </a:ext>
            </a:extLst>
          </p:cNvPr>
          <p:cNvSpPr/>
          <p:nvPr/>
        </p:nvSpPr>
        <p:spPr bwMode="auto">
          <a:xfrm>
            <a:off x="6581328" y="4601943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>
                <a:latin typeface="Segoe UI Semibold"/>
              </a:rPr>
              <a:t>IT Knowledge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EE0A682-1FD6-4BCA-2BBB-55EA08A3F653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2637453" y="5010321"/>
            <a:ext cx="3943875" cy="1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5F44A0D-7D2F-98B9-EE22-71A360878648}"/>
              </a:ext>
            </a:extLst>
          </p:cNvPr>
          <p:cNvSpPr/>
          <p:nvPr/>
        </p:nvSpPr>
        <p:spPr bwMode="auto">
          <a:xfrm>
            <a:off x="8030546" y="1890080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5107CFC-8BF6-BCFE-5CB2-3B558D198062}"/>
              </a:ext>
            </a:extLst>
          </p:cNvPr>
          <p:cNvSpPr/>
          <p:nvPr/>
        </p:nvSpPr>
        <p:spPr bwMode="auto">
          <a:xfrm>
            <a:off x="8024325" y="4441151"/>
            <a:ext cx="821094" cy="35118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3043494-5BF1-85B5-0AB0-41AE6BA0A2F8}"/>
              </a:ext>
            </a:extLst>
          </p:cNvPr>
          <p:cNvSpPr/>
          <p:nvPr/>
        </p:nvSpPr>
        <p:spPr bwMode="auto">
          <a:xfrm>
            <a:off x="2080726" y="1784838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DBF1208-C249-B0F8-48C7-E95722C01B5E}"/>
              </a:ext>
            </a:extLst>
          </p:cNvPr>
          <p:cNvSpPr/>
          <p:nvPr/>
        </p:nvSpPr>
        <p:spPr bwMode="auto">
          <a:xfrm>
            <a:off x="2006081" y="4454952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</p:spTree>
    <p:extLst>
      <p:ext uri="{BB962C8B-B14F-4D97-AF65-F5344CB8AC3E}">
        <p14:creationId xmlns:p14="http://schemas.microsoft.com/office/powerpoint/2010/main" val="82772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8CA9D-D9E3-A988-F8A7-9D3D1D6A9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EB354F71-3426-8C3F-F761-A92C6D6A6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161388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– Versioning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0984770-9689-E799-4BFF-DF31F64FFCB8}"/>
              </a:ext>
            </a:extLst>
          </p:cNvPr>
          <p:cNvSpPr/>
          <p:nvPr/>
        </p:nvSpPr>
        <p:spPr bwMode="auto">
          <a:xfrm>
            <a:off x="1051508" y="4601943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IT 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08FA082-07B0-DE08-9F42-0C4C7C6C60ED}"/>
              </a:ext>
            </a:extLst>
          </p:cNvPr>
          <p:cNvSpPr/>
          <p:nvPr/>
        </p:nvSpPr>
        <p:spPr bwMode="auto">
          <a:xfrm>
            <a:off x="1051507" y="1945828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HR Agent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6472FAD-41A5-5C42-DDF7-FB144F861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C66690-457A-023B-E3F9-DDAF7131198C}"/>
              </a:ext>
            </a:extLst>
          </p:cNvPr>
          <p:cNvCxnSpPr>
            <a:cxnSpLocks/>
            <a:stCxn id="9" idx="1"/>
            <a:endCxn id="26" idx="3"/>
          </p:cNvCxnSpPr>
          <p:nvPr/>
        </p:nvCxnSpPr>
        <p:spPr>
          <a:xfrm flipH="1">
            <a:off x="2574020" y="2354207"/>
            <a:ext cx="4007308" cy="0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A597651-A111-BF5E-8D59-5D7927D20A50}"/>
              </a:ext>
            </a:extLst>
          </p:cNvPr>
          <p:cNvCxnSpPr>
            <a:cxnSpLocks/>
            <a:stCxn id="9" idx="1"/>
            <a:endCxn id="27" idx="3"/>
          </p:cNvCxnSpPr>
          <p:nvPr/>
        </p:nvCxnSpPr>
        <p:spPr>
          <a:xfrm flipH="1">
            <a:off x="2574021" y="2354207"/>
            <a:ext cx="4007307" cy="2656115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6E9809-835B-30BA-4A27-A3953E19DF87}"/>
              </a:ext>
            </a:extLst>
          </p:cNvPr>
          <p:cNvSpPr/>
          <p:nvPr/>
        </p:nvSpPr>
        <p:spPr bwMode="auto">
          <a:xfrm>
            <a:off x="6581328" y="1945828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Case Management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B8DB5D5-1551-2D02-1A26-75200FC5EB34}"/>
              </a:ext>
            </a:extLst>
          </p:cNvPr>
          <p:cNvSpPr/>
          <p:nvPr/>
        </p:nvSpPr>
        <p:spPr bwMode="auto">
          <a:xfrm>
            <a:off x="6581328" y="4601943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>
                <a:latin typeface="Segoe UI Semibold"/>
              </a:rPr>
              <a:t>IT Knowledge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467EECD-02C2-31A7-6577-2E148421FDA6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2637453" y="5010321"/>
            <a:ext cx="3943875" cy="1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9952186-A517-390C-A12D-46EF594EBB77}"/>
              </a:ext>
            </a:extLst>
          </p:cNvPr>
          <p:cNvSpPr/>
          <p:nvPr/>
        </p:nvSpPr>
        <p:spPr bwMode="auto">
          <a:xfrm>
            <a:off x="8030546" y="1890080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57AF883-883F-674B-0BF4-A28E438FE4AC}"/>
              </a:ext>
            </a:extLst>
          </p:cNvPr>
          <p:cNvSpPr/>
          <p:nvPr/>
        </p:nvSpPr>
        <p:spPr bwMode="auto">
          <a:xfrm>
            <a:off x="8024325" y="4441151"/>
            <a:ext cx="821094" cy="35118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953C68F-9856-DE2E-38E6-270C8ACAE808}"/>
              </a:ext>
            </a:extLst>
          </p:cNvPr>
          <p:cNvSpPr/>
          <p:nvPr/>
        </p:nvSpPr>
        <p:spPr bwMode="auto">
          <a:xfrm>
            <a:off x="2080726" y="1784838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F48AFA-FBCC-7F40-ADF2-92EB37FEF25B}"/>
              </a:ext>
            </a:extLst>
          </p:cNvPr>
          <p:cNvSpPr/>
          <p:nvPr/>
        </p:nvSpPr>
        <p:spPr bwMode="auto">
          <a:xfrm>
            <a:off x="2006081" y="4454952"/>
            <a:ext cx="821094" cy="351180"/>
          </a:xfrm>
          <a:prstGeom prst="roundRect">
            <a:avLst/>
          </a:prstGeom>
          <a:solidFill>
            <a:srgbClr val="FFE399"/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</a:t>
            </a:r>
            <a:r>
              <a:rPr lang="en-US" sz="1400" b="1" dirty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1.2</a:t>
            </a:r>
            <a:endParaRPr lang="en-US" sz="1400" b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2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93634-78DA-FC68-A339-4C295F50D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499B7168-4C33-EF67-3C62-2C899B6E3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753586"/>
            <a:ext cx="11161388" cy="430887"/>
          </a:xfrm>
        </p:spPr>
        <p:txBody>
          <a:bodyPr vert="horz" wrap="square" lIns="1097280" tIns="0" rIns="0" bIns="0" rtlCol="0" anchor="ctr">
            <a:spAutoFit/>
          </a:bodyPr>
          <a:lstStyle/>
          <a:p>
            <a:r>
              <a:rPr lang="en-US" sz="2800"/>
              <a:t>Copilot Studio component collections – Versioning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61D1D20-FA77-FC21-EC4E-07F46FD7324B}"/>
              </a:ext>
            </a:extLst>
          </p:cNvPr>
          <p:cNvSpPr/>
          <p:nvPr/>
        </p:nvSpPr>
        <p:spPr bwMode="auto">
          <a:xfrm>
            <a:off x="1051508" y="4601943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IT Agent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F134C81-F5B2-6875-6569-BD5ABAE384EC}"/>
              </a:ext>
            </a:extLst>
          </p:cNvPr>
          <p:cNvSpPr/>
          <p:nvPr/>
        </p:nvSpPr>
        <p:spPr bwMode="auto">
          <a:xfrm>
            <a:off x="1051507" y="1945828"/>
            <a:ext cx="1522513" cy="816757"/>
          </a:xfrm>
          <a:prstGeom prst="roundRect">
            <a:avLst>
              <a:gd name="adj" fmla="val 7102"/>
            </a:avLst>
          </a:prstGeom>
          <a:solidFill>
            <a:schemeClr val="accent5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r>
              <a:rPr lang="en-US" sz="1800" kern="0">
                <a:latin typeface="Segoe UI Semibold"/>
              </a:rPr>
              <a:t>HR Agent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30CE1CA1-14FB-DB2B-43BD-FF66E1E79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3" y="498714"/>
            <a:ext cx="817560" cy="81756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EDA6ECE-462D-B328-C031-052D927828A9}"/>
              </a:ext>
            </a:extLst>
          </p:cNvPr>
          <p:cNvCxnSpPr>
            <a:cxnSpLocks/>
            <a:stCxn id="9" idx="1"/>
            <a:endCxn id="26" idx="3"/>
          </p:cNvCxnSpPr>
          <p:nvPr/>
        </p:nvCxnSpPr>
        <p:spPr>
          <a:xfrm flipH="1">
            <a:off x="2574020" y="2354207"/>
            <a:ext cx="4007308" cy="0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5D88E7-13A9-630C-5FAA-4671ADFE570F}"/>
              </a:ext>
            </a:extLst>
          </p:cNvPr>
          <p:cNvCxnSpPr>
            <a:cxnSpLocks/>
            <a:stCxn id="8" idx="1"/>
            <a:endCxn id="27" idx="3"/>
          </p:cNvCxnSpPr>
          <p:nvPr/>
        </p:nvCxnSpPr>
        <p:spPr>
          <a:xfrm flipH="1">
            <a:off x="2574021" y="3317284"/>
            <a:ext cx="4007307" cy="1693038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9ABA252-C64B-4C9B-45D3-429FA41C759B}"/>
              </a:ext>
            </a:extLst>
          </p:cNvPr>
          <p:cNvSpPr/>
          <p:nvPr/>
        </p:nvSpPr>
        <p:spPr bwMode="auto">
          <a:xfrm>
            <a:off x="6581328" y="1945828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Case Management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A1755A5-C139-A18F-8246-0BBDBB77B332}"/>
              </a:ext>
            </a:extLst>
          </p:cNvPr>
          <p:cNvSpPr/>
          <p:nvPr/>
        </p:nvSpPr>
        <p:spPr bwMode="auto">
          <a:xfrm>
            <a:off x="6581328" y="4601943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>
                <a:latin typeface="Segoe UI Semibold"/>
              </a:rPr>
              <a:t>IT Knowledge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9121A1E-A4A5-017A-9FDD-F75B7575C150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2637453" y="5010321"/>
            <a:ext cx="3943875" cy="1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headEnd type="none" w="lg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425C3B-CB7C-C446-7A3C-91D2B2034029}"/>
              </a:ext>
            </a:extLst>
          </p:cNvPr>
          <p:cNvSpPr/>
          <p:nvPr/>
        </p:nvSpPr>
        <p:spPr bwMode="auto">
          <a:xfrm>
            <a:off x="8030546" y="1890080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8EECA9-50C3-DB5E-7DCB-56FDA37FCAE3}"/>
              </a:ext>
            </a:extLst>
          </p:cNvPr>
          <p:cNvSpPr/>
          <p:nvPr/>
        </p:nvSpPr>
        <p:spPr bwMode="auto">
          <a:xfrm>
            <a:off x="8024325" y="4441151"/>
            <a:ext cx="821094" cy="35118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1.0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D0D2FD-E26A-62CA-BD92-B06C60EB9BA9}"/>
              </a:ext>
            </a:extLst>
          </p:cNvPr>
          <p:cNvSpPr/>
          <p:nvPr/>
        </p:nvSpPr>
        <p:spPr bwMode="auto">
          <a:xfrm>
            <a:off x="2080726" y="1784838"/>
            <a:ext cx="821094" cy="3511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1.1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ABD5875-0983-E26E-B9AA-18FEECEF889F}"/>
              </a:ext>
            </a:extLst>
          </p:cNvPr>
          <p:cNvSpPr/>
          <p:nvPr/>
        </p:nvSpPr>
        <p:spPr bwMode="auto">
          <a:xfrm>
            <a:off x="2006081" y="4454952"/>
            <a:ext cx="821094" cy="3511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</a:t>
            </a:r>
            <a:r>
              <a:rPr lang="en-US" sz="1400" b="1" dirty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1.3</a:t>
            </a:r>
            <a:endParaRPr lang="en-US" sz="1400" b="1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562815D-A916-0EDA-18D0-E47F7CD56050}"/>
              </a:ext>
            </a:extLst>
          </p:cNvPr>
          <p:cNvSpPr/>
          <p:nvPr/>
        </p:nvSpPr>
        <p:spPr bwMode="auto">
          <a:xfrm>
            <a:off x="6581328" y="2908905"/>
            <a:ext cx="1859765" cy="816757"/>
          </a:xfrm>
          <a:prstGeom prst="roundRect">
            <a:avLst>
              <a:gd name="adj" fmla="val 7102"/>
            </a:avLst>
          </a:prstGeom>
          <a:solidFill>
            <a:schemeClr val="accent2">
              <a:alpha val="13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/>
                <a:ea typeface="+mn-ea"/>
                <a:cs typeface="+mn-cs"/>
              </a:rPr>
              <a:t>New Case Management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20EE102-6169-60C6-E58B-564AED303E93}"/>
              </a:ext>
            </a:extLst>
          </p:cNvPr>
          <p:cNvSpPr/>
          <p:nvPr/>
        </p:nvSpPr>
        <p:spPr bwMode="auto">
          <a:xfrm>
            <a:off x="8024325" y="2849545"/>
            <a:ext cx="821094" cy="351180"/>
          </a:xfrm>
          <a:prstGeom prst="roundRect">
            <a:avLst/>
          </a:prstGeom>
          <a:solidFill>
            <a:schemeClr val="accent5"/>
          </a:solidFill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V 2.0</a:t>
            </a:r>
          </a:p>
        </p:txBody>
      </p:sp>
    </p:spTree>
    <p:extLst>
      <p:ext uri="{BB962C8B-B14F-4D97-AF65-F5344CB8AC3E}">
        <p14:creationId xmlns:p14="http://schemas.microsoft.com/office/powerpoint/2010/main" val="400790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A1B17-85F7-3BF0-F4B7-28286D988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95D47-4C55-11EA-F983-B94C2E26C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6" y="2423825"/>
            <a:ext cx="6217920" cy="1107996"/>
          </a:xfrm>
        </p:spPr>
        <p:txBody>
          <a:bodyPr/>
          <a:lstStyle/>
          <a:p>
            <a:r>
              <a:rPr lang="en-US"/>
              <a:t>Component Collection 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A0FC6A-F222-1813-FCAB-398F50979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Create, Managed vs Unmanaged</a:t>
            </a:r>
          </a:p>
        </p:txBody>
      </p:sp>
    </p:spTree>
    <p:extLst>
      <p:ext uri="{BB962C8B-B14F-4D97-AF65-F5344CB8AC3E}">
        <p14:creationId xmlns:p14="http://schemas.microsoft.com/office/powerpoint/2010/main" val="381641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76BC8-829F-82CE-DFD1-08A6BD1F2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672BB7-6817-BD58-A3F6-8B34D27A9E62}"/>
              </a:ext>
            </a:extLst>
          </p:cNvPr>
          <p:cNvSpPr txBox="1"/>
          <p:nvPr/>
        </p:nvSpPr>
        <p:spPr>
          <a:xfrm>
            <a:off x="466155" y="1443841"/>
            <a:ext cx="538366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b="1">
                <a:solidFill>
                  <a:srgbClr val="FFE399"/>
                </a:solidFill>
              </a:rPr>
              <a:t>Break into component collections when:</a:t>
            </a:r>
          </a:p>
          <a:p>
            <a:pPr>
              <a:buNone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want reusable assets that can be independently versioned.</a:t>
            </a:r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want to be able to allow maker to determine when to take changes.</a:t>
            </a:r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don’t want independent applications.</a:t>
            </a:r>
          </a:p>
          <a:p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/>
              <a:t>You do not </a:t>
            </a:r>
            <a:r>
              <a:rPr lang="en-US"/>
              <a:t>want to manage communication and testing of releases as part of your release strategy for consumers of your solution.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You want different developer groups working on the same application.</a:t>
            </a:r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2CDB6F-02B4-6C56-989D-2998883F1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should I use?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48844C-1DAE-0670-45F9-61D45175732C}"/>
              </a:ext>
            </a:extLst>
          </p:cNvPr>
          <p:cNvSpPr txBox="1"/>
          <p:nvPr/>
        </p:nvSpPr>
        <p:spPr>
          <a:xfrm>
            <a:off x="6426356" y="1513221"/>
            <a:ext cx="5180427" cy="52629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None/>
            </a:pPr>
            <a:r>
              <a:rPr lang="en-US" sz="1800" b="1">
                <a:solidFill>
                  <a:srgbClr val="FFE399"/>
                </a:solidFill>
              </a:rPr>
              <a:t>Use connected agents when:</a:t>
            </a:r>
          </a:p>
          <a:p>
            <a:pPr>
              <a:buNone/>
            </a:pPr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Multiple teams or developers manage different agents independently.</a:t>
            </a:r>
          </a:p>
          <a:p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You need to publish and maintain agents separately, making them available directly to end users on independent channels.</a:t>
            </a:r>
          </a:p>
          <a:p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Agents must have their own dedicated settings, including authentication configurations.</a:t>
            </a:r>
          </a:p>
          <a:p>
            <a:endParaRPr lang="en-US" sz="18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You need independent Application Lifecycle Management (ALM) processes for each agent.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/>
              <a:t>You want changes to just happen when the agent is updated without need for publishing. Application Integration.</a:t>
            </a:r>
          </a:p>
          <a:p>
            <a:pPr algn="l"/>
            <a:endParaRPr lang="en-US" sz="180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163140A-8A99-FB62-2BAD-645018012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323130"/>
                </a:solidFill>
                <a:effectLst/>
                <a:latin typeface="wf_segoe-ui_semibold"/>
              </a:rPr>
              <a:t>Exception message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>
                <a:ln>
                  <a:noFill/>
                </a:ln>
                <a:solidFill>
                  <a:srgbClr val="605E5C"/>
                </a:solidFill>
                <a:effectLst/>
                <a:latin typeface="wf_segoe-ui"/>
              </a:rPr>
              <a:t>AIModel import: FAILURE: Cannot insert duplicate key exception when executing non-query: System.Data.SqlClient.SqlCommand Exception: System.Data.SqlClient.SqlException (0x80131904): Cannot insert duplicate key row in object 'dbo.msdyn_AIModelBase' with unique index 'ndx_Uniquename'. The duplicate key value is (Sentiment Analysis, edfdb190-3791-45d8-9a6c-8f90a37c278a, 0, Jan 1 1900 12:00AM). The statement has been terminated. at Microsoft.Crm.CrmDbConnection.HandleExecutionException(Exception exception, String commandText, IDbConnection connection, IDbCommand command, IDbTransaction transaction, Boolean isOpen, Int32 commandTimeout, IConnectionRetryPolicy localRetryPolicy, Int32&amp; retryCount) at Microsoft.Crm.CrmDbConnection.InternalExecuteWithRetry[TResult,TArg](Func`2 executeMethod, IDbCommand command, TArg arg, IConnectionRetryPolicy retryPolicy) at Microsoft.Crm.CrmDbConnection.InternalExecuteWithRetry[TResult](Func`1 executeMethod, IDbCommand command, IConnectionRetryPolicy retryPolicy) at Microsoft.Crm.CrmDbConnection.&lt;&gt;c__238`1.&lt;InternalExecuteNonQuery&gt;b__238_0(ValueTuple`8 args) at Microsoft.Xrm.Telemetry.XrmTelemetryExtensions.Execute[T,TArg](ILogger logger, XrmTelemetryActivityType activityType, Func`2 func, TArg arg) at Microsoft.Crm.CrmDbConnection.InternalExecuteNonQuery[TArg](IDbCommand command, Action`1 actionForLoggingAdditionalCustomDimensions, TArg arg, ICrmTransaction crmTransaction, IConnectionRetryPolicy retryPolicy, Int32 sourceLineNumber, String memberName, String sourceFilePath) at Microsoft.Crm.CrmDbConnection.ExecuteNonQueryInTransactionAbstract(IDbCommand command, ICrmTransaction crmTransaction, Int32 sourceLineNumber, String memberName, String sourceFilePath) at Microsoft.Crm.Platform.Server.DataEngine.SqlDataAccessManager.ExecuteNonQuery(IDbCommand command, ISqlExecutionContext context, Int32 sourceLineNumber, String memberName, String sourceFilePath) at Microsoft.Crm.BusinessEntities.BusinessProcessObject.ExecuteNonQueryAbstract(IDbCommand command, ISqlExecutionContext context) at Microsoft.Crm.BusinessEntities.BusinessProcessObject.ExecuteNonQueryAbstract(IDbCommand command, ExecutionContext context) at Microsoft.Crm.Platform.SolutionAwareComponents.CreateInstanceActionBase.ExecuteCreate(IDbCommand command, ExecutionContext context) ClientConnectionId:2756478d-869c-4fd6-aacd-f0b93ec1c3e3 Error Number:2601,State:1,Class:14 ClientConnectionId before routing:b55bbe16-521a-4143-9a0d-b578fbbb2213 Routing Destination:a3e2fbb1374b.tr52023.eastus1-a.worker.database.windows.net,11023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639756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D009C-16A8-FECF-CE0D-1A74CD871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24E8B-0D0D-0066-6507-B2862E6F7E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2090" y="1163639"/>
            <a:ext cx="11018838" cy="1107996"/>
          </a:xfrm>
        </p:spPr>
        <p:txBody>
          <a:bodyPr/>
          <a:lstStyle/>
          <a:p>
            <a:r>
              <a:rPr lang="en-US" dirty="0">
                <a:cs typeface="Segoe UI"/>
              </a:rPr>
              <a:t>Did this session change your thoughts about how to package things for your agents? If so, how?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BEBB3DF-51EA-1346-C32A-404B75E35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72090" y="2436829"/>
            <a:ext cx="9559446" cy="19649"/>
          </a:xfrm>
          <a:prstGeom prst="line">
            <a:avLst/>
          </a:prstGeom>
          <a:ln w="28575"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AAA99CC6-A773-85A2-26F5-987E8FA7C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46" y="5567422"/>
            <a:ext cx="1070864" cy="104172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99254E2-C188-3EA5-4A97-25A82DCD9A63}"/>
              </a:ext>
            </a:extLst>
          </p:cNvPr>
          <p:cNvSpPr txBox="1"/>
          <p:nvPr/>
        </p:nvSpPr>
        <p:spPr>
          <a:xfrm>
            <a:off x="1509540" y="5919006"/>
            <a:ext cx="3554250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defTabSz="914367">
              <a:defRPr/>
            </a:pPr>
            <a:r>
              <a:rPr kumimoji="0" lang="en-US" sz="16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n-ea"/>
                <a:cs typeface="Segoe UI"/>
              </a:rPr>
              <a:t>Poll link: </a:t>
            </a:r>
            <a:r>
              <a:rPr kumimoji="0" lang="en-US" sz="16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cs typeface="Segoe U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aka.ms</a:t>
            </a:r>
            <a:r>
              <a:rPr lang="en-US" sz="1600">
                <a:latin typeface="Segoe UI"/>
                <a:cs typeface="Segoe U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/AiWebinars/Polling</a:t>
            </a:r>
            <a:endParaRPr lang="en-US" sz="1600">
              <a:latin typeface="Segoe UI"/>
              <a:cs typeface="Segoe UI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BCE33A-B9B5-8199-3BF8-E7362503CAE2}"/>
              </a:ext>
            </a:extLst>
          </p:cNvPr>
          <p:cNvSpPr txBox="1"/>
          <p:nvPr/>
        </p:nvSpPr>
        <p:spPr>
          <a:xfrm>
            <a:off x="1614211" y="5567422"/>
            <a:ext cx="33246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>
                <a:solidFill>
                  <a:srgbClr val="9BF00B"/>
                </a:solidFill>
                <a:latin typeface="+mj-lt"/>
              </a:rPr>
              <a:t>Poll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4578E26-9E68-09BF-1CD1-B0F31FDD3553}"/>
              </a:ext>
            </a:extLst>
          </p:cNvPr>
          <p:cNvSpPr txBox="1"/>
          <p:nvPr/>
        </p:nvSpPr>
        <p:spPr>
          <a:xfrm>
            <a:off x="1509540" y="6292134"/>
            <a:ext cx="3224007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Passcode</a:t>
            </a:r>
            <a:r>
              <a:rPr lang="en-US" sz="1600">
                <a:solidFill>
                  <a:srgbClr val="FFFFFF"/>
                </a:solidFill>
                <a:latin typeface="Segoe UI"/>
                <a:cs typeface="Segoe UI"/>
              </a:rPr>
              <a:t>: </a:t>
            </a:r>
            <a:r>
              <a:rPr lang="en-US" sz="1600" err="1">
                <a:solidFill>
                  <a:srgbClr val="FFFFFF"/>
                </a:solidFill>
                <a:latin typeface="Segoe UI"/>
                <a:cs typeface="Segoe UI"/>
              </a:rPr>
              <a:t>PowerCAT</a:t>
            </a:r>
            <a:endParaRPr kumimoji="0" lang="en-US" sz="1600" i="0" u="none" strike="noStrike" kern="1200" cap="none" spc="0" normalizeH="0" baseline="0" noProof="0">
              <a:ln>
                <a:noFill/>
              </a:ln>
              <a:solidFill>
                <a:srgbClr val="D59ED7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412450017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4893DEC-02FE-F959-A41B-650150FC18C8}"/>
              </a:ext>
            </a:extLst>
          </p:cNvPr>
          <p:cNvSpPr txBox="1">
            <a:spLocks/>
          </p:cNvSpPr>
          <p:nvPr/>
        </p:nvSpPr>
        <p:spPr>
          <a:xfrm>
            <a:off x="586740" y="382689"/>
            <a:ext cx="11018520" cy="1107996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itchFamily="34" charset="0"/>
              </a:rPr>
              <a:t>Meeting Guidelines</a:t>
            </a:r>
            <a:b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itchFamily="34" charset="0"/>
              </a:rPr>
            </a:br>
            <a:endParaRPr kumimoji="0" lang="en-US" sz="3600" b="1" i="0" u="none" strike="noStrike" kern="1200" cap="none" spc="-50" normalizeH="0" baseline="0" noProof="0">
              <a:ln w="3175"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AB46D2-1866-3798-3714-40C40EA93A6C}"/>
              </a:ext>
            </a:extLst>
          </p:cNvPr>
          <p:cNvSpPr txBox="1"/>
          <p:nvPr/>
        </p:nvSpPr>
        <p:spPr>
          <a:xfrm>
            <a:off x="586739" y="1285531"/>
            <a:ext cx="11293737" cy="41863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marR="0" lvl="0" indent="-285750" algn="l" defTabSz="91436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rPr>
              <a:t>Meeting will be recorded and shared within a week on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Sans Display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aka.ms/PowerCAT/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Sans Display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AiWebinars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Segoe Sans Display"/>
              <a:ea typeface="+mn-ea"/>
              <a:cs typeface="Segoe Sans Display"/>
            </a:endParaRPr>
          </a:p>
          <a:p>
            <a:pPr marL="285750" marR="0" lvl="0" indent="-285750" algn="l" defTabSz="91436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rPr>
              <a:t>The session is open to everyone. Please do not discuss any sensitive topics or Microsoft NDA content.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lt"/>
              <a:cs typeface="Segoe Sans Display"/>
            </a:endParaRPr>
          </a:p>
          <a:p>
            <a:pPr marL="285750" indent="-285750" defTabSz="914367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>
                <a:solidFill>
                  <a:srgbClr val="FFFFFF"/>
                </a:solidFill>
                <a:latin typeface="Segoe Sans Display"/>
                <a:ea typeface="+mn-lt"/>
                <a:cs typeface="Segoe Sans Display"/>
              </a:rPr>
              <a:t>Avoid adding any AI notetaking agents</a:t>
            </a:r>
          </a:p>
          <a:p>
            <a:pPr marL="285750" marR="0" lvl="0" indent="-285750" algn="l" defTabSz="91436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lt"/>
                <a:cs typeface="Segoe Sans Display"/>
              </a:rPr>
              <a:t>Poll questions are optional and subject to Microsoft Privacy Statement (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lt"/>
                <a:cs typeface="Segoe Sans Display"/>
                <a:hlinkClick r:id="rId4"/>
              </a:rPr>
              <a:t>aka.ms/privacy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lt"/>
                <a:cs typeface="Segoe Sans Display"/>
              </a:rPr>
              <a:t>)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Segoe Sans Display"/>
            </a:endParaRPr>
          </a:p>
          <a:p>
            <a:pPr marL="285750" marR="0" lvl="0" indent="-285750" algn="l" defTabSz="91436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rPr>
              <a:t>We will ask for your input, raise your hand to share and we will call on you.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Segoe Sans Display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Sans Display"/>
              </a:rPr>
              <a:t>Post any session-related questions in the AMA tool</a:t>
            </a:r>
            <a:r>
              <a:rPr lang="en-US" sz="2000">
                <a:solidFill>
                  <a:srgbClr val="FFFFFF"/>
                </a:solidFill>
                <a:latin typeface="Segoe Sans Display"/>
                <a:cs typeface="Segoe Sans Display"/>
              </a:rPr>
              <a:t> (details will be shared)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  <a:p>
            <a:pPr marL="285750" marR="0" lvl="0" indent="-285750" algn="l" defTabSz="91436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rPr>
              <a:t>Please be respectful of others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Segoe Sans Display"/>
            </a:endParaRPr>
          </a:p>
          <a:p>
            <a:pPr marL="285750" marR="0" lvl="0" indent="-285750" algn="l" defTabSz="91436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rPr>
              <a:t>Have fun!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031621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Links">
                <a:extLst>
                  <a:ext uri="{FF2B5EF4-FFF2-40B4-BE49-F238E27FC236}">
                    <a16:creationId xmlns:a16="http://schemas.microsoft.com/office/drawing/2014/main" id="{83A84DA0-FA87-DF8F-0709-91A185D908A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9502" y="1765757"/>
              <a:ext cx="6388615" cy="4827619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388615" cy="4827619"/>
                    </a:xfrm>
                    <a:prstGeom prst="rect">
                      <a:avLst/>
                    </a:prstGeom>
                  </am3d:spPr>
                  <am3d:camera>
                    <am3d:pos x="0" y="0" z="6119183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5759" d="1000000"/>
                    <am3d:preTrans dx="-1415555" dy="-7334695" dz="-431567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extLst>
                    <a:ext uri="{9A65AA19-BECB-4387-8358-8AD5134E1D82}">
                      <a3danim:embedAnim xmlns:a3danim="http://schemas.microsoft.com/office/drawing/2018/animation/model3d" animId="5">
                        <a3danim:animPr length="4800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5"/>
                    </a:ext>
                  </am3d:extLst>
                  <am3d:objViewport viewportSz="117754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Links">
                <a:extLst>
                  <a:ext uri="{FF2B5EF4-FFF2-40B4-BE49-F238E27FC236}">
                    <a16:creationId xmlns:a16="http://schemas.microsoft.com/office/drawing/2014/main" id="{83A84DA0-FA87-DF8F-0709-91A185D908A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9502" y="1765757"/>
                <a:ext cx="6388615" cy="4827619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CDD70888-6DC2-3C0D-8B61-8DDCD8DE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>
                <a:cs typeface="Segoe UI"/>
              </a:rPr>
              <a:t>Before we get to Q&amp;A, please provide your feedback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73E9E9-AB03-3C5C-CF2E-A54D21CDA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3712"/>
            <a:ext cx="6715370" cy="430887"/>
          </a:xfrm>
        </p:spPr>
        <p:txBody>
          <a:bodyPr vert="horz"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US">
                <a:ea typeface="+mn-lt"/>
                <a:cs typeface="+mn-lt"/>
                <a:hlinkClick r:id="rId5"/>
              </a:rPr>
              <a:t>aka.ms/AIWebinars/Feedback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F0B1C4-73A0-0725-59A7-9EE13E6F21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4613" y="2271153"/>
            <a:ext cx="3080084" cy="311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1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5" presetClass="emph" presetSubtype="1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4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embedded6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4C261-47C3-2C2F-C6CE-8BC7FC22A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7EA51D-BBBC-F01E-7986-38157B6922D5}"/>
              </a:ext>
            </a:extLst>
          </p:cNvPr>
          <p:cNvSpPr txBox="1"/>
          <p:nvPr/>
        </p:nvSpPr>
        <p:spPr>
          <a:xfrm>
            <a:off x="271794" y="1566952"/>
            <a:ext cx="4964723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67">
              <a:spcBef>
                <a:spcPts val="0"/>
              </a:spcBef>
            </a:pPr>
            <a:r>
              <a:rPr lang="en-US" sz="11500" b="1" spc="0">
                <a:ln>
                  <a:noFill/>
                </a:ln>
                <a:solidFill>
                  <a:srgbClr val="FFFFFF"/>
                </a:solidFill>
                <a:latin typeface="Segoe UI"/>
                <a:cs typeface="Segoe UI"/>
              </a:rPr>
              <a:t>Q&amp;A!</a:t>
            </a:r>
            <a:endParaRPr lang="en-US" sz="11500" b="1" spc="0">
              <a:ln>
                <a:noFill/>
              </a:ln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7A538C-8F46-D8AC-02F1-55AFF706A72D}"/>
              </a:ext>
            </a:extLst>
          </p:cNvPr>
          <p:cNvSpPr txBox="1"/>
          <p:nvPr/>
        </p:nvSpPr>
        <p:spPr>
          <a:xfrm>
            <a:off x="562417" y="3683332"/>
            <a:ext cx="6811106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800" b="1">
                <a:ea typeface="+mn-lt"/>
                <a:cs typeface="+mn-lt"/>
                <a:hlinkClick r:id="rId2"/>
              </a:rPr>
              <a:t>aka.ms/AIWebinars/questions</a:t>
            </a:r>
            <a:endParaRPr lang="en-US" b="1">
              <a:ea typeface="+mn-lt"/>
              <a:cs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1A7692-2AB5-84D8-1593-2FB707958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9762"/>
            <a:ext cx="5345123" cy="62096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75F9AA3-AF38-0329-19DB-9B311983E9F4}"/>
              </a:ext>
            </a:extLst>
          </p:cNvPr>
          <p:cNvSpPr txBox="1"/>
          <p:nvPr/>
        </p:nvSpPr>
        <p:spPr>
          <a:xfrm>
            <a:off x="211543" y="797244"/>
            <a:ext cx="68111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latin typeface="Segoe UI"/>
                <a:cs typeface="Segoe UI"/>
              </a:rPr>
              <a:t>Submit Your Questions for Q&amp;A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50554322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79B26-1CFB-F099-AF15-876FF1FC5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Links">
                <a:extLst>
                  <a:ext uri="{FF2B5EF4-FFF2-40B4-BE49-F238E27FC236}">
                    <a16:creationId xmlns:a16="http://schemas.microsoft.com/office/drawing/2014/main" id="{548BBCFB-606D-D41A-42A7-89275EF5195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9502" y="1765757"/>
              <a:ext cx="6388615" cy="4827619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388615" cy="4827619"/>
                    </a:xfrm>
                    <a:prstGeom prst="rect">
                      <a:avLst/>
                    </a:prstGeom>
                  </am3d:spPr>
                  <am3d:camera>
                    <am3d:pos x="0" y="0" z="6119183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5759" d="1000000"/>
                    <am3d:preTrans dx="-1415555" dy="-7334695" dz="-431567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extLst>
                    <a:ext uri="{9A65AA19-BECB-4387-8358-8AD5134E1D82}">
                      <a3danim:embedAnim xmlns:a3danim="http://schemas.microsoft.com/office/drawing/2018/animation/model3d" animId="5">
                        <a3danim:animPr length="4800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5"/>
                    </a:ext>
                  </am3d:extLst>
                  <am3d:objViewport viewportSz="117754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Links">
                <a:extLst>
                  <a:ext uri="{FF2B5EF4-FFF2-40B4-BE49-F238E27FC236}">
                    <a16:creationId xmlns:a16="http://schemas.microsoft.com/office/drawing/2014/main" id="{548BBCFB-606D-D41A-42A7-89275EF5195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9502" y="1765757"/>
                <a:ext cx="6388615" cy="4827619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9AB4D001-D10E-937C-8546-7064F7906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>
                <a:cs typeface="Segoe UI"/>
              </a:rPr>
              <a:t>Before we get to Q&amp;A, please provide your feedback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E3AB74E-BEA4-5C82-070E-940031140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3712"/>
            <a:ext cx="6715370" cy="430887"/>
          </a:xfrm>
        </p:spPr>
        <p:txBody>
          <a:bodyPr vert="horz"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US" dirty="0">
                <a:ea typeface="+mn-lt"/>
                <a:cs typeface="+mn-lt"/>
                <a:hlinkClick r:id="rId5"/>
              </a:rPr>
              <a:t>aka.ms/</a:t>
            </a:r>
            <a:r>
              <a:rPr lang="en-US">
                <a:ea typeface="+mn-lt"/>
                <a:cs typeface="+mn-lt"/>
                <a:hlinkClick r:id="rId5"/>
              </a:rPr>
              <a:t>AIWebinars</a:t>
            </a:r>
            <a:r>
              <a:rPr lang="en-US" dirty="0">
                <a:ea typeface="+mn-lt"/>
                <a:cs typeface="+mn-lt"/>
                <a:hlinkClick r:id="rId5"/>
              </a:rPr>
              <a:t>/Feedback</a:t>
            </a:r>
            <a:endParaRPr lang="en-US" dirty="0">
              <a:ea typeface="+mn-lt"/>
              <a:cs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D54A59-F704-1AE0-6840-9D73879D79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4613" y="2271153"/>
            <a:ext cx="3080084" cy="311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4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5" presetClass="emph" presetSubtype="1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4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embedded6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92B2F-770C-DA3F-6623-CFE9CEC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1CEBC4-D792-2155-7760-96EC5497E9A8}"/>
              </a:ext>
            </a:extLst>
          </p:cNvPr>
          <p:cNvSpPr txBox="1">
            <a:spLocks/>
          </p:cNvSpPr>
          <p:nvPr/>
        </p:nvSpPr>
        <p:spPr>
          <a:xfrm>
            <a:off x="585278" y="3016370"/>
            <a:ext cx="11017250" cy="830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14367">
              <a:spcBef>
                <a:spcPts val="0"/>
              </a:spcBef>
            </a:pPr>
            <a:r>
              <a:rPr lang="en-US" sz="5400" b="1" spc="0">
                <a:ln>
                  <a:noFill/>
                </a:ln>
                <a:solidFill>
                  <a:srgbClr val="FFFFFF"/>
                </a:solidFill>
                <a:latin typeface="Segoe UI"/>
                <a:cs typeface="Segoe UI"/>
              </a:rPr>
              <a:t>Thank you for participating!</a:t>
            </a:r>
            <a:endParaRPr lang="en-US" sz="5400" b="1" spc="0">
              <a:ln>
                <a:noFill/>
              </a:ln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  <p:pic>
        <p:nvPicPr>
          <p:cNvPr id="2" name="Picture 1" descr="A qr code with a logo&#10;&#10;AI-generated content may be incorrect.">
            <a:extLst>
              <a:ext uri="{FF2B5EF4-FFF2-40B4-BE49-F238E27FC236}">
                <a16:creationId xmlns:a16="http://schemas.microsoft.com/office/drawing/2014/main" id="{5819C2F7-38CA-0122-224E-32AD41E4FF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254" y="3951226"/>
            <a:ext cx="2445298" cy="28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5256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F5D00-A3E0-FC00-817E-408820D31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C58A9A0-56AB-0B7C-95B3-49BBFC687141}"/>
              </a:ext>
            </a:extLst>
          </p:cNvPr>
          <p:cNvGrpSpPr/>
          <p:nvPr/>
        </p:nvGrpSpPr>
        <p:grpSpPr>
          <a:xfrm>
            <a:off x="654757" y="1847888"/>
            <a:ext cx="6633646" cy="1507683"/>
            <a:chOff x="6659930" y="744484"/>
            <a:chExt cx="6523477" cy="150811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D80594-2357-2BCF-07AC-051468863FF0}"/>
                </a:ext>
              </a:extLst>
            </p:cNvPr>
            <p:cNvSpPr txBox="1"/>
            <p:nvPr/>
          </p:nvSpPr>
          <p:spPr>
            <a:xfrm>
              <a:off x="7681528" y="756941"/>
              <a:ext cx="5501879" cy="1422552"/>
            </a:xfrm>
            <a:prstGeom prst="rect">
              <a:avLst/>
            </a:prstGeom>
            <a:noFill/>
          </p:spPr>
          <p:txBody>
            <a:bodyPr wrap="square" lIns="179208" tIns="143366" rIns="179208" bIns="143366" rtlCol="0" anchor="t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To participate in polls and Q&amp;A, visit</a:t>
              </a:r>
              <a:endPara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  <a:p>
              <a:pPr marL="0" marR="0" lvl="0" indent="0" algn="l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  <a:hlinkClick r:id="rId3"/>
                </a:rPr>
                <a:t>aka.ms/</a:t>
              </a: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Segoe Sans Display"/>
                  <a:ea typeface="+mn-lt"/>
                  <a:cs typeface="Segoe Sans Display"/>
                  <a:hlinkClick r:id="rId3"/>
                </a:rPr>
                <a:t>AiWebinars</a:t>
              </a: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  <a:hlinkClick r:id="rId3"/>
                </a:rPr>
                <a:t>/Polling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3"/>
              </a:endParaRPr>
            </a:p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8661C5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3CDB4C8-4DE3-F9B6-9B13-E1C84DB73299}"/>
                </a:ext>
              </a:extLst>
            </p:cNvPr>
            <p:cNvSpPr txBox="1"/>
            <p:nvPr/>
          </p:nvSpPr>
          <p:spPr>
            <a:xfrm>
              <a:off x="6659930" y="744484"/>
              <a:ext cx="1011144" cy="1508110"/>
            </a:xfrm>
            <a:prstGeom prst="rect">
              <a:avLst/>
            </a:prstGeom>
            <a:noFill/>
          </p:spPr>
          <p:txBody>
            <a:bodyPr wrap="none" lIns="179208" tIns="143366" rIns="179208" bIns="143366" rtlCol="0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62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1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9FFA408-5AE3-9303-1C4D-2FFA713560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82939"/>
            <a:ext cx="10515600" cy="946150"/>
          </a:xfrm>
        </p:spPr>
        <p:txBody>
          <a:bodyPr/>
          <a:lstStyle/>
          <a:p>
            <a:r>
              <a:rPr lang="en-US"/>
              <a:t>We want to hear from you!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CB4F923-6AA7-9537-61D8-404711904918}"/>
              </a:ext>
            </a:extLst>
          </p:cNvPr>
          <p:cNvGrpSpPr/>
          <p:nvPr/>
        </p:nvGrpSpPr>
        <p:grpSpPr>
          <a:xfrm>
            <a:off x="838200" y="3551608"/>
            <a:ext cx="6196617" cy="1493919"/>
            <a:chOff x="6659930" y="734524"/>
            <a:chExt cx="6093706" cy="149434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2F657A1-267A-181D-0318-C516778ECE38}"/>
                </a:ext>
              </a:extLst>
            </p:cNvPr>
            <p:cNvSpPr txBox="1"/>
            <p:nvPr/>
          </p:nvSpPr>
          <p:spPr>
            <a:xfrm>
              <a:off x="7681528" y="734524"/>
              <a:ext cx="5072108" cy="1114689"/>
            </a:xfrm>
            <a:prstGeom prst="rect">
              <a:avLst/>
            </a:prstGeom>
            <a:noFill/>
          </p:spPr>
          <p:txBody>
            <a:bodyPr wrap="square" lIns="179208" tIns="143366" rIns="179208" bIns="143366" rtlCol="0" anchor="t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Enter passcode: </a:t>
              </a:r>
              <a:r>
                <a:rPr kumimoji="0" lang="en-US" sz="3200" b="1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PowerCAT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8661C5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C569F74-30A2-E1D6-EEA3-0630168D268D}"/>
                </a:ext>
              </a:extLst>
            </p:cNvPr>
            <p:cNvSpPr txBox="1"/>
            <p:nvPr/>
          </p:nvSpPr>
          <p:spPr>
            <a:xfrm>
              <a:off x="6659930" y="744484"/>
              <a:ext cx="981729" cy="1484383"/>
            </a:xfrm>
            <a:prstGeom prst="rect">
              <a:avLst/>
            </a:prstGeom>
            <a:noFill/>
          </p:spPr>
          <p:txBody>
            <a:bodyPr wrap="none" lIns="179208" tIns="143366" rIns="179208" bIns="143366" rtlCol="0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62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BB7B09C-BD62-56D5-8EF8-985741ED7A5A}"/>
              </a:ext>
            </a:extLst>
          </p:cNvPr>
          <p:cNvGrpSpPr/>
          <p:nvPr/>
        </p:nvGrpSpPr>
        <p:grpSpPr>
          <a:xfrm>
            <a:off x="6024728" y="3556014"/>
            <a:ext cx="4725262" cy="2708564"/>
            <a:chOff x="7074275" y="1241996"/>
            <a:chExt cx="4725262" cy="270856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99D79E0-1860-8CFC-69D9-F9BA70623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697" t="46877" r="27118" b="21128"/>
            <a:stretch/>
          </p:blipFill>
          <p:spPr>
            <a:xfrm>
              <a:off x="7074275" y="1241996"/>
              <a:ext cx="4725262" cy="27085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49F1DC-7D27-F39C-35AE-203639F9D2F1}"/>
                </a:ext>
              </a:extLst>
            </p:cNvPr>
            <p:cNvSpPr txBox="1"/>
            <p:nvPr/>
          </p:nvSpPr>
          <p:spPr>
            <a:xfrm>
              <a:off x="7283769" y="2727529"/>
              <a:ext cx="1447389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err="1">
                  <a:ln>
                    <a:noFill/>
                  </a:ln>
                  <a:solidFill>
                    <a:srgbClr val="575AC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PowerCAT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AC8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</p:grpSp>
      <p:pic>
        <p:nvPicPr>
          <p:cNvPr id="12" name="Picture 11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920BD770-2892-005E-7559-6CD60B0CBA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4993" y="666634"/>
            <a:ext cx="21145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7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2F926-07C7-3D9C-77D6-DE003FBF1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3758A1E-812F-BB6B-5F44-8ABCEE2E89B2}"/>
              </a:ext>
            </a:extLst>
          </p:cNvPr>
          <p:cNvGrpSpPr/>
          <p:nvPr/>
        </p:nvGrpSpPr>
        <p:grpSpPr>
          <a:xfrm>
            <a:off x="556466" y="1844015"/>
            <a:ext cx="5539535" cy="1516151"/>
            <a:chOff x="6659930" y="744484"/>
            <a:chExt cx="5447536" cy="151658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DBBC36-E233-AFDD-4F9F-0653B042294C}"/>
                </a:ext>
              </a:extLst>
            </p:cNvPr>
            <p:cNvSpPr txBox="1"/>
            <p:nvPr/>
          </p:nvSpPr>
          <p:spPr>
            <a:xfrm>
              <a:off x="7671075" y="1023229"/>
              <a:ext cx="4436391" cy="1237835"/>
            </a:xfrm>
            <a:prstGeom prst="rect">
              <a:avLst/>
            </a:prstGeom>
            <a:noFill/>
          </p:spPr>
          <p:txBody>
            <a:bodyPr wrap="square" lIns="179208" tIns="143366" rIns="179208" bIns="143366" rtlCol="0" anchor="t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Use the Q&amp;A tab in the tool to ask any questions you may have.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endParaRPr>
            </a:p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8661C5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1950333-887C-98A2-C921-CE65F5FFF30F}"/>
                </a:ext>
              </a:extLst>
            </p:cNvPr>
            <p:cNvSpPr txBox="1"/>
            <p:nvPr/>
          </p:nvSpPr>
          <p:spPr>
            <a:xfrm>
              <a:off x="6659930" y="744484"/>
              <a:ext cx="1011144" cy="1508110"/>
            </a:xfrm>
            <a:prstGeom prst="rect">
              <a:avLst/>
            </a:prstGeom>
            <a:noFill/>
          </p:spPr>
          <p:txBody>
            <a:bodyPr wrap="none" lIns="179208" tIns="143366" rIns="179208" bIns="143366" rtlCol="0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62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1</a:t>
              </a: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4651480F-5EC4-1D7F-CD0D-19B6111F2072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553998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itchFamily="34" charset="0"/>
              </a:rPr>
              <a:t>Questions</a:t>
            </a:r>
            <a:r>
              <a:rPr kumimoji="0" lang="en-US" sz="3600" b="0" i="0" u="none" strike="noStrike" kern="1200" cap="none" spc="-5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itchFamily="34" charset="0"/>
              </a:rPr>
              <a:t> for us?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6C1E41-A56F-7E6E-49BB-A55FE1FBDFD3}"/>
              </a:ext>
            </a:extLst>
          </p:cNvPr>
          <p:cNvGrpSpPr/>
          <p:nvPr/>
        </p:nvGrpSpPr>
        <p:grpSpPr>
          <a:xfrm>
            <a:off x="556466" y="3508925"/>
            <a:ext cx="5571933" cy="1500899"/>
            <a:chOff x="6659930" y="744484"/>
            <a:chExt cx="5479396" cy="150132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BF0876-29BB-580D-2417-823CA9E13D6B}"/>
                </a:ext>
              </a:extLst>
            </p:cNvPr>
            <p:cNvSpPr txBox="1"/>
            <p:nvPr/>
          </p:nvSpPr>
          <p:spPr>
            <a:xfrm>
              <a:off x="7597653" y="1007974"/>
              <a:ext cx="4541673" cy="1237835"/>
            </a:xfrm>
            <a:prstGeom prst="rect">
              <a:avLst/>
            </a:prstGeom>
            <a:noFill/>
          </p:spPr>
          <p:txBody>
            <a:bodyPr wrap="square" lIns="179208" tIns="143366" rIns="179208" bIns="143366" rtlCol="0" anchor="t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Upvote any questions you want to make sure get to.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8661C5">
                    <a:lumMod val="5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FD78B61-B67F-5A75-5EFE-EA576178C682}"/>
                </a:ext>
              </a:extLst>
            </p:cNvPr>
            <p:cNvSpPr txBox="1"/>
            <p:nvPr/>
          </p:nvSpPr>
          <p:spPr>
            <a:xfrm>
              <a:off x="6659930" y="744484"/>
              <a:ext cx="981729" cy="1484383"/>
            </a:xfrm>
            <a:prstGeom prst="rect">
              <a:avLst/>
            </a:prstGeom>
            <a:noFill/>
          </p:spPr>
          <p:txBody>
            <a:bodyPr wrap="none" lIns="179208" tIns="143366" rIns="179208" bIns="143366" rtlCol="0">
              <a:spAutoFit/>
            </a:bodyPr>
            <a:lstStyle/>
            <a:p>
              <a:pPr marL="0" marR="0" lvl="0" indent="0" algn="l" defTabSz="913841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88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624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</a:t>
              </a:r>
            </a:p>
          </p:txBody>
        </p:sp>
      </p:grpSp>
      <p:pic>
        <p:nvPicPr>
          <p:cNvPr id="21" name="Picture 20" descr="A screenshot of a webinar&#10;&#10;AI-generated content may be incorrect.">
            <a:extLst>
              <a:ext uri="{FF2B5EF4-FFF2-40B4-BE49-F238E27FC236}">
                <a16:creationId xmlns:a16="http://schemas.microsoft.com/office/drawing/2014/main" id="{EA21ED52-6EFB-9EE6-D38D-DF53E7E4B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084" y="1785343"/>
            <a:ext cx="5404285" cy="4263776"/>
          </a:xfrm>
          <a:prstGeom prst="roundRect">
            <a:avLst>
              <a:gd name="adj" fmla="val 2084"/>
            </a:avLst>
          </a:prstGeom>
        </p:spPr>
      </p:pic>
      <p:sp>
        <p:nvSpPr>
          <p:cNvPr id="22" name="Rectangle 11">
            <a:extLst>
              <a:ext uri="{FF2B5EF4-FFF2-40B4-BE49-F238E27FC236}">
                <a16:creationId xmlns:a16="http://schemas.microsoft.com/office/drawing/2014/main" id="{772B0893-B56D-C37F-7A56-2A6F4B7450B6}"/>
              </a:ext>
            </a:extLst>
          </p:cNvPr>
          <p:cNvSpPr/>
          <p:nvPr/>
        </p:nvSpPr>
        <p:spPr bwMode="auto">
          <a:xfrm>
            <a:off x="6624758" y="2274221"/>
            <a:ext cx="914399" cy="323635"/>
          </a:xfrm>
          <a:prstGeom prst="roundRect">
            <a:avLst/>
          </a:prstGeom>
          <a:noFill/>
          <a:ln w="5715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E7891868-56CF-2A60-2CBB-C81E2FAE25CA}"/>
              </a:ext>
            </a:extLst>
          </p:cNvPr>
          <p:cNvSpPr/>
          <p:nvPr/>
        </p:nvSpPr>
        <p:spPr bwMode="auto">
          <a:xfrm>
            <a:off x="10533566" y="4634962"/>
            <a:ext cx="400692" cy="323635"/>
          </a:xfrm>
          <a:prstGeom prst="roundRect">
            <a:avLst/>
          </a:prstGeom>
          <a:noFill/>
          <a:ln w="5715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81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Links">
                <a:extLst>
                  <a:ext uri="{FF2B5EF4-FFF2-40B4-BE49-F238E27FC236}">
                    <a16:creationId xmlns:a16="http://schemas.microsoft.com/office/drawing/2014/main" id="{83A84DA0-FA87-DF8F-0709-91A185D908A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94084" y="2326220"/>
              <a:ext cx="6388615" cy="4827619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388615" cy="4827619"/>
                    </a:xfrm>
                    <a:prstGeom prst="rect">
                      <a:avLst/>
                    </a:prstGeom>
                  </am3d:spPr>
                  <am3d:camera>
                    <am3d:pos x="0" y="0" z="6119183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5759" d="1000000"/>
                    <am3d:preTrans dx="-1415555" dy="-7334695" dz="-431567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extLst>
                    <a:ext uri="{9A65AA19-BECB-4387-8358-8AD5134E1D82}">
                      <a3danim:embedAnim xmlns:a3danim="http://schemas.microsoft.com/office/drawing/2018/animation/model3d" animId="5">
                        <a3danim:animPr length="4800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5"/>
                    </a:ext>
                  </am3d:extLst>
                  <am3d:objViewport viewportSz="117754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Links">
                <a:extLst>
                  <a:ext uri="{FF2B5EF4-FFF2-40B4-BE49-F238E27FC236}">
                    <a16:creationId xmlns:a16="http://schemas.microsoft.com/office/drawing/2014/main" id="{83A84DA0-FA87-DF8F-0709-91A185D908A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084" y="2326220"/>
                <a:ext cx="6388615" cy="4827619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CDD70888-6DC2-3C0D-8B61-8DDCD8DEE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We’d love your feedback at the end!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73E9E9-AB03-3C5C-CF2E-A54D21CDA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164" y="1302766"/>
            <a:ext cx="6715370" cy="1465016"/>
          </a:xfrm>
        </p:spPr>
        <p:txBody>
          <a:bodyPr vert="horz"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US" i="1">
                <a:solidFill>
                  <a:srgbClr val="00B0F0"/>
                </a:solidFill>
              </a:rPr>
              <a:t>Here’s the link so you have it handy</a:t>
            </a:r>
          </a:p>
          <a:p>
            <a:pPr marL="0" indent="0">
              <a:buNone/>
            </a:pPr>
            <a:endParaRPr lang="en-US">
              <a:ea typeface="+mn-lt"/>
              <a:cs typeface="+mn-lt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>
                <a:ea typeface="+mn-lt"/>
                <a:cs typeface="+mn-lt"/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aka.ms/AIWebinars/Feedback</a:t>
            </a:r>
            <a:endParaRPr lang="en-US"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C99A9D-FB42-3B38-2EE3-08E158913D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9250" y="2508682"/>
            <a:ext cx="3072349" cy="310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4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5" presetClass="emph" presetSubtype="1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4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embedded6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BAF6D-1263-F6A2-6097-396A9DB6B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88B1F3EE-7BEC-F58B-E53C-442AEF942141}"/>
              </a:ext>
            </a:extLst>
          </p:cNvPr>
          <p:cNvSpPr txBox="1">
            <a:spLocks/>
          </p:cNvSpPr>
          <p:nvPr/>
        </p:nvSpPr>
        <p:spPr>
          <a:xfrm>
            <a:off x="320965" y="231803"/>
            <a:ext cx="5195252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Power CAT </a:t>
            </a:r>
            <a: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091F2C">
                    <a:lumMod val="25000"/>
                    <a:lumOff val="7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AI Webinars</a:t>
            </a:r>
            <a:endParaRPr kumimoji="0" lang="en-US" sz="3600" b="1" i="0" u="none" strike="noStrike" kern="1200" cap="none" spc="-50" normalizeH="0" baseline="0" noProof="0">
              <a:ln w="3175">
                <a:noFill/>
              </a:ln>
              <a:solidFill>
                <a:srgbClr val="091F2C">
                  <a:lumMod val="25000"/>
                  <a:lumOff val="75000"/>
                </a:srgbClr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D36DB6-1567-5858-85E3-EE071D6BFD29}"/>
              </a:ext>
            </a:extLst>
          </p:cNvPr>
          <p:cNvSpPr txBox="1"/>
          <p:nvPr/>
        </p:nvSpPr>
        <p:spPr>
          <a:xfrm>
            <a:off x="372866" y="2007422"/>
            <a:ext cx="6587480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91F2C">
                    <a:lumMod val="50000"/>
                    <a:lumOff val="5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September 24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2C">
                    <a:lumMod val="50000"/>
                    <a:lumOff val="5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: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0679D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Empower your Copilot Studio agent with Azure AI Services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F9CAD29-CBCF-08B5-2F1B-61ED3BA3C5FD}"/>
              </a:ext>
            </a:extLst>
          </p:cNvPr>
          <p:cNvSpPr txBox="1"/>
          <p:nvPr/>
        </p:nvSpPr>
        <p:spPr>
          <a:xfrm>
            <a:off x="372866" y="3228630"/>
            <a:ext cx="6587479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91F2C">
                    <a:lumMod val="50000"/>
                    <a:lumOff val="5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October 01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2C">
                    <a:lumMod val="50000"/>
                    <a:lumOff val="5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: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Real World Stories: Agentic Solutions with Copilot Studio and Power Platform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0226C8-73A9-92BA-7F03-3B24A829FCBD}"/>
              </a:ext>
            </a:extLst>
          </p:cNvPr>
          <p:cNvSpPr txBox="1"/>
          <p:nvPr/>
        </p:nvSpPr>
        <p:spPr>
          <a:xfrm>
            <a:off x="504471" y="4945694"/>
            <a:ext cx="346896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00B1F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0D0EC"/>
                </a:solidFill>
                <a:effectLst/>
                <a:uLnTx/>
                <a:uFillTx/>
                <a:latin typeface="Segoe UI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aka.ms/PowerCAT/AIWebinars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A0D0EC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2048280A-EF1E-23CC-8707-006C4F5717EA}"/>
              </a:ext>
            </a:extLst>
          </p:cNvPr>
          <p:cNvSpPr/>
          <p:nvPr/>
        </p:nvSpPr>
        <p:spPr bwMode="auto">
          <a:xfrm>
            <a:off x="9440408" y="4190613"/>
            <a:ext cx="2626417" cy="2309835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sng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811DE4-5F31-277B-7D27-56EEE6DB2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6679" y="2611020"/>
            <a:ext cx="3818571" cy="3159186"/>
          </a:xfrm>
          <a:prstGeom prst="hexagon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6F105D-5D2E-60AC-1560-7A3CF1D6A518}"/>
              </a:ext>
            </a:extLst>
          </p:cNvPr>
          <p:cNvSpPr txBox="1"/>
          <p:nvPr/>
        </p:nvSpPr>
        <p:spPr>
          <a:xfrm>
            <a:off x="8286544" y="1034492"/>
            <a:ext cx="2779177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10+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 recorded sessions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on YouTube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67DEA8C-99FD-8444-A6CF-5A874C9DB7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9269"/>
          <a:stretch>
            <a:fillRect/>
          </a:stretch>
        </p:blipFill>
        <p:spPr>
          <a:xfrm>
            <a:off x="10336503" y="785801"/>
            <a:ext cx="1794866" cy="1449020"/>
          </a:xfrm>
          <a:prstGeom prst="rect">
            <a:avLst/>
          </a:prstGeom>
        </p:spPr>
      </p:pic>
      <p:pic>
        <p:nvPicPr>
          <p:cNvPr id="2" name="Picture 2" descr="Scan me!">
            <a:extLst>
              <a:ext uri="{FF2B5EF4-FFF2-40B4-BE49-F238E27FC236}">
                <a16:creationId xmlns:a16="http://schemas.microsoft.com/office/drawing/2014/main" id="{45C50A49-984C-9341-9716-8414D089B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298" y="528124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F8010B-E182-AE6D-EE3E-B73308C8A00B}"/>
              </a:ext>
            </a:extLst>
          </p:cNvPr>
          <p:cNvSpPr txBox="1"/>
          <p:nvPr/>
        </p:nvSpPr>
        <p:spPr>
          <a:xfrm>
            <a:off x="444719" y="1155133"/>
            <a:ext cx="6587480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/>
                <a:cs typeface="Segoe UI" panose="020B0502040204020203" pitchFamily="34" charset="0"/>
              </a:rPr>
              <a:t>Upcoming Sessions</a:t>
            </a:r>
            <a:endParaRPr kumimoji="0" lang="en-US" sz="2800" b="1" i="0" u="sng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59435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A2E40-9465-108E-02EF-B1489B223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E33EF0D-C313-FFED-49B4-F4A5639500EC}"/>
              </a:ext>
            </a:extLst>
          </p:cNvPr>
          <p:cNvSpPr/>
          <p:nvPr/>
        </p:nvSpPr>
        <p:spPr bwMode="auto">
          <a:xfrm rot="5400000">
            <a:off x="-770828" y="1061113"/>
            <a:ext cx="6277428" cy="4735773"/>
          </a:xfrm>
          <a:prstGeom prst="round2SameRect">
            <a:avLst>
              <a:gd name="adj1" fmla="val 6302"/>
              <a:gd name="adj2" fmla="val 0"/>
            </a:avLst>
          </a:prstGeom>
          <a:solidFill>
            <a:schemeClr val="bg1"/>
          </a:solidFill>
          <a:ln w="6350">
            <a:noFill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46304" rIns="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12AC77A-3A9D-2916-BF19-F952D4E2D65F}"/>
              </a:ext>
            </a:extLst>
          </p:cNvPr>
          <p:cNvGrpSpPr/>
          <p:nvPr/>
        </p:nvGrpSpPr>
        <p:grpSpPr>
          <a:xfrm>
            <a:off x="588263" y="3257774"/>
            <a:ext cx="3355940" cy="560315"/>
            <a:chOff x="588263" y="3790724"/>
            <a:chExt cx="4094226" cy="683581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B9D1578A-2F47-F557-2A03-98BCE58DA043}"/>
                </a:ext>
              </a:extLst>
            </p:cNvPr>
            <p:cNvSpPr/>
            <p:nvPr/>
          </p:nvSpPr>
          <p:spPr bwMode="auto">
            <a:xfrm>
              <a:off x="588263" y="3790724"/>
              <a:ext cx="4094226" cy="683581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 w="285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2" name="magnify" title="Icon of a magnifying glass">
              <a:extLst>
                <a:ext uri="{FF2B5EF4-FFF2-40B4-BE49-F238E27FC236}">
                  <a16:creationId xmlns:a16="http://schemas.microsoft.com/office/drawing/2014/main" id="{AE01601F-DB85-B98B-F0A7-00F12716DB6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flipH="1">
              <a:off x="777877" y="3934956"/>
              <a:ext cx="372886" cy="365760"/>
            </a:xfrm>
            <a:custGeom>
              <a:avLst/>
              <a:gdLst>
                <a:gd name="T0" fmla="*/ 112 w 343"/>
                <a:gd name="T1" fmla="*/ 223 h 338"/>
                <a:gd name="T2" fmla="*/ 0 w 343"/>
                <a:gd name="T3" fmla="*/ 111 h 338"/>
                <a:gd name="T4" fmla="*/ 112 w 343"/>
                <a:gd name="T5" fmla="*/ 0 h 338"/>
                <a:gd name="T6" fmla="*/ 223 w 343"/>
                <a:gd name="T7" fmla="*/ 111 h 338"/>
                <a:gd name="T8" fmla="*/ 112 w 343"/>
                <a:gd name="T9" fmla="*/ 223 h 338"/>
                <a:gd name="T10" fmla="*/ 343 w 343"/>
                <a:gd name="T11" fmla="*/ 338 h 338"/>
                <a:gd name="T12" fmla="*/ 191 w 343"/>
                <a:gd name="T13" fmla="*/ 18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3" h="338">
                  <a:moveTo>
                    <a:pt x="112" y="223"/>
                  </a:moveTo>
                  <a:cubicBezTo>
                    <a:pt x="50" y="223"/>
                    <a:pt x="0" y="173"/>
                    <a:pt x="0" y="111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173" y="0"/>
                    <a:pt x="223" y="50"/>
                    <a:pt x="223" y="111"/>
                  </a:cubicBezTo>
                  <a:cubicBezTo>
                    <a:pt x="223" y="173"/>
                    <a:pt x="173" y="223"/>
                    <a:pt x="112" y="223"/>
                  </a:cubicBezTo>
                  <a:close/>
                  <a:moveTo>
                    <a:pt x="343" y="338"/>
                  </a:moveTo>
                  <a:cubicBezTo>
                    <a:pt x="191" y="189"/>
                    <a:pt x="191" y="189"/>
                    <a:pt x="191" y="189"/>
                  </a:cubicBezTo>
                </a:path>
              </a:pathLst>
            </a:custGeom>
            <a:noFill/>
            <a:ln w="28575" cap="sq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8BF8D68-6CD8-1BEC-60F2-8BA2091EE274}"/>
                </a:ext>
              </a:extLst>
            </p:cNvPr>
            <p:cNvSpPr txBox="1"/>
            <p:nvPr/>
          </p:nvSpPr>
          <p:spPr>
            <a:xfrm>
              <a:off x="1443514" y="3981150"/>
              <a:ext cx="3013115" cy="33793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aka.ms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+mn-ea"/>
                  <a:cs typeface="+mn-cs"/>
                </a:rPr>
                <a:t>/trycopilotstudio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296CC44-6CB8-FCBC-AE1C-84BFBDE0B5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0767" y="1817688"/>
            <a:ext cx="3355975" cy="2216150"/>
          </a:xfrm>
        </p:spPr>
        <p:txBody>
          <a:bodyPr wrap="square">
            <a:spAutoFit/>
          </a:bodyPr>
          <a:lstStyle/>
          <a:p>
            <a:pPr lvl="0"/>
            <a:r>
              <a:rPr lang="en-US" noProof="0"/>
              <a:t>Get started </a:t>
            </a:r>
            <a:br>
              <a:rPr lang="en-US" noProof="0"/>
            </a:br>
            <a:r>
              <a:rPr lang="en-US" noProof="0"/>
              <a:t>today</a:t>
            </a:r>
            <a:br>
              <a:rPr lang="en-US" noProof="0"/>
            </a:br>
            <a:br>
              <a:rPr lang="en-US" noProof="0"/>
            </a:br>
            <a:endParaRPr lang="en-US" noProof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89733B-9E0A-C447-FFD8-AEC3D21CA588}"/>
              </a:ext>
            </a:extLst>
          </p:cNvPr>
          <p:cNvSpPr txBox="1"/>
          <p:nvPr/>
        </p:nvSpPr>
        <p:spPr>
          <a:xfrm>
            <a:off x="6003690" y="982823"/>
            <a:ext cx="24390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Learn more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12892A06-16C8-E17B-41C9-5630F26DB378}"/>
              </a:ext>
            </a:extLst>
          </p:cNvPr>
          <p:cNvGrpSpPr/>
          <p:nvPr/>
        </p:nvGrpSpPr>
        <p:grpSpPr>
          <a:xfrm>
            <a:off x="5283663" y="905397"/>
            <a:ext cx="529734" cy="647197"/>
            <a:chOff x="-3362584" y="1149499"/>
            <a:chExt cx="2568500" cy="3138040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BB72CEF-45B8-3C29-98ED-51E7DC81B57E}"/>
                </a:ext>
              </a:extLst>
            </p:cNvPr>
            <p:cNvSpPr/>
            <p:nvPr/>
          </p:nvSpPr>
          <p:spPr>
            <a:xfrm>
              <a:off x="-2999494" y="1504724"/>
              <a:ext cx="2205409" cy="2782815"/>
            </a:xfrm>
            <a:custGeom>
              <a:avLst/>
              <a:gdLst>
                <a:gd name="connsiteX0" fmla="*/ 2032388 w 2205409"/>
                <a:gd name="connsiteY0" fmla="*/ 0 h 2782815"/>
                <a:gd name="connsiteX1" fmla="*/ 1940633 w 2205409"/>
                <a:gd name="connsiteY1" fmla="*/ 0 h 2782815"/>
                <a:gd name="connsiteX2" fmla="*/ 1940633 w 2205409"/>
                <a:gd name="connsiteY2" fmla="*/ 2254244 h 2782815"/>
                <a:gd name="connsiteX3" fmla="*/ 1668974 w 2205409"/>
                <a:gd name="connsiteY3" fmla="*/ 2525900 h 2782815"/>
                <a:gd name="connsiteX4" fmla="*/ 739289 w 2205409"/>
                <a:gd name="connsiteY4" fmla="*/ 2525900 h 2782815"/>
                <a:gd name="connsiteX5" fmla="*/ 0 w 2205409"/>
                <a:gd name="connsiteY5" fmla="*/ 2525900 h 2782815"/>
                <a:gd name="connsiteX6" fmla="*/ 0 w 2205409"/>
                <a:gd name="connsiteY6" fmla="*/ 2609463 h 2782815"/>
                <a:gd name="connsiteX7" fmla="*/ 173353 w 2205409"/>
                <a:gd name="connsiteY7" fmla="*/ 2782815 h 2782815"/>
                <a:gd name="connsiteX8" fmla="*/ 1102707 w 2205409"/>
                <a:gd name="connsiteY8" fmla="*/ 2782815 h 2782815"/>
                <a:gd name="connsiteX9" fmla="*/ 2032061 w 2205409"/>
                <a:gd name="connsiteY9" fmla="*/ 2782815 h 2782815"/>
                <a:gd name="connsiteX10" fmla="*/ 2205410 w 2205409"/>
                <a:gd name="connsiteY10" fmla="*/ 2609463 h 2782815"/>
                <a:gd name="connsiteX11" fmla="*/ 2205410 w 2205409"/>
                <a:gd name="connsiteY11" fmla="*/ 173353 h 2782815"/>
                <a:gd name="connsiteX12" fmla="*/ 2032388 w 2205409"/>
                <a:gd name="connsiteY12" fmla="*/ 0 h 278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5409" h="2782815">
                  <a:moveTo>
                    <a:pt x="2032388" y="0"/>
                  </a:moveTo>
                  <a:lnTo>
                    <a:pt x="1940633" y="0"/>
                  </a:lnTo>
                  <a:lnTo>
                    <a:pt x="1940633" y="2254244"/>
                  </a:lnTo>
                  <a:cubicBezTo>
                    <a:pt x="1940633" y="2403999"/>
                    <a:pt x="1818729" y="2525900"/>
                    <a:pt x="1668974" y="2525900"/>
                  </a:cubicBezTo>
                  <a:lnTo>
                    <a:pt x="739289" y="2525900"/>
                  </a:lnTo>
                  <a:lnTo>
                    <a:pt x="0" y="2525900"/>
                  </a:lnTo>
                  <a:lnTo>
                    <a:pt x="0" y="2609463"/>
                  </a:lnTo>
                  <a:cubicBezTo>
                    <a:pt x="0" y="2705154"/>
                    <a:pt x="77665" y="2782815"/>
                    <a:pt x="173353" y="2782815"/>
                  </a:cubicBezTo>
                  <a:lnTo>
                    <a:pt x="1102707" y="2782815"/>
                  </a:lnTo>
                  <a:lnTo>
                    <a:pt x="2032061" y="2782815"/>
                  </a:lnTo>
                  <a:cubicBezTo>
                    <a:pt x="2127749" y="2782815"/>
                    <a:pt x="2205410" y="2705154"/>
                    <a:pt x="2205410" y="2609463"/>
                  </a:cubicBezTo>
                  <a:lnTo>
                    <a:pt x="2205410" y="173353"/>
                  </a:lnTo>
                  <a:cubicBezTo>
                    <a:pt x="2205413" y="77665"/>
                    <a:pt x="2128076" y="0"/>
                    <a:pt x="20323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0F25E87-5D60-0C34-DA24-E31900973A40}"/>
                </a:ext>
              </a:extLst>
            </p:cNvPr>
            <p:cNvSpPr/>
            <p:nvPr/>
          </p:nvSpPr>
          <p:spPr>
            <a:xfrm>
              <a:off x="-3362584" y="1149499"/>
              <a:ext cx="2205085" cy="2782815"/>
            </a:xfrm>
            <a:custGeom>
              <a:avLst/>
              <a:gdLst>
                <a:gd name="connsiteX0" fmla="*/ 1102379 w 2205085"/>
                <a:gd name="connsiteY0" fmla="*/ 2782815 h 2782815"/>
                <a:gd name="connsiteX1" fmla="*/ 2031733 w 2205085"/>
                <a:gd name="connsiteY1" fmla="*/ 2782815 h 2782815"/>
                <a:gd name="connsiteX2" fmla="*/ 2205086 w 2205085"/>
                <a:gd name="connsiteY2" fmla="*/ 2609469 h 2782815"/>
                <a:gd name="connsiteX3" fmla="*/ 2205086 w 2205085"/>
                <a:gd name="connsiteY3" fmla="*/ 355226 h 2782815"/>
                <a:gd name="connsiteX4" fmla="*/ 2205086 w 2205085"/>
                <a:gd name="connsiteY4" fmla="*/ 173353 h 2782815"/>
                <a:gd name="connsiteX5" fmla="*/ 2031733 w 2205085"/>
                <a:gd name="connsiteY5" fmla="*/ 0 h 2782815"/>
                <a:gd name="connsiteX6" fmla="*/ 1102379 w 2205085"/>
                <a:gd name="connsiteY6" fmla="*/ 0 h 2782815"/>
                <a:gd name="connsiteX7" fmla="*/ 793359 w 2205085"/>
                <a:gd name="connsiteY7" fmla="*/ 0 h 2782815"/>
                <a:gd name="connsiteX8" fmla="*/ 793359 w 2205085"/>
                <a:gd name="connsiteY8" fmla="*/ 57347 h 2782815"/>
                <a:gd name="connsiteX9" fmla="*/ 794342 w 2205085"/>
                <a:gd name="connsiteY9" fmla="*/ 75698 h 2782815"/>
                <a:gd name="connsiteX10" fmla="*/ 794342 w 2205085"/>
                <a:gd name="connsiteY10" fmla="*/ 453535 h 2782815"/>
                <a:gd name="connsiteX11" fmla="*/ 794342 w 2205085"/>
                <a:gd name="connsiteY11" fmla="*/ 550534 h 2782815"/>
                <a:gd name="connsiteX12" fmla="*/ 550206 w 2205085"/>
                <a:gd name="connsiteY12" fmla="*/ 794670 h 2782815"/>
                <a:gd name="connsiteX13" fmla="*/ 453208 w 2205085"/>
                <a:gd name="connsiteY13" fmla="*/ 794670 h 2782815"/>
                <a:gd name="connsiteX14" fmla="*/ 75371 w 2205085"/>
                <a:gd name="connsiteY14" fmla="*/ 794670 h 2782815"/>
                <a:gd name="connsiteX15" fmla="*/ 60297 w 2205085"/>
                <a:gd name="connsiteY15" fmla="*/ 794014 h 2782815"/>
                <a:gd name="connsiteX16" fmla="*/ 0 w 2205085"/>
                <a:gd name="connsiteY16" fmla="*/ 794014 h 2782815"/>
                <a:gd name="connsiteX17" fmla="*/ 0 w 2205085"/>
                <a:gd name="connsiteY17" fmla="*/ 2609469 h 2782815"/>
                <a:gd name="connsiteX18" fmla="*/ 173353 w 2205085"/>
                <a:gd name="connsiteY18" fmla="*/ 2782815 h 2782815"/>
                <a:gd name="connsiteX19" fmla="*/ 363418 w 2205085"/>
                <a:gd name="connsiteY19" fmla="*/ 2782815 h 2782815"/>
                <a:gd name="connsiteX20" fmla="*/ 1102379 w 2205085"/>
                <a:gd name="connsiteY20" fmla="*/ 2782815 h 2782815"/>
                <a:gd name="connsiteX21" fmla="*/ 1102379 w 2205085"/>
                <a:gd name="connsiteY21" fmla="*/ 2782815 h 2782815"/>
                <a:gd name="connsiteX22" fmla="*/ 1137443 w 2205085"/>
                <a:gd name="connsiteY22" fmla="*/ 2193616 h 2782815"/>
                <a:gd name="connsiteX23" fmla="*/ 531528 w 2205085"/>
                <a:gd name="connsiteY23" fmla="*/ 2193616 h 2782815"/>
                <a:gd name="connsiteX24" fmla="*/ 449603 w 2205085"/>
                <a:gd name="connsiteY24" fmla="*/ 2111692 h 2782815"/>
                <a:gd name="connsiteX25" fmla="*/ 531528 w 2205085"/>
                <a:gd name="connsiteY25" fmla="*/ 2029767 h 2782815"/>
                <a:gd name="connsiteX26" fmla="*/ 1137770 w 2205085"/>
                <a:gd name="connsiteY26" fmla="*/ 2029767 h 2782815"/>
                <a:gd name="connsiteX27" fmla="*/ 1219695 w 2205085"/>
                <a:gd name="connsiteY27" fmla="*/ 2111692 h 2782815"/>
                <a:gd name="connsiteX28" fmla="*/ 1137443 w 2205085"/>
                <a:gd name="connsiteY28" fmla="*/ 2193616 h 2782815"/>
                <a:gd name="connsiteX29" fmla="*/ 1743686 w 2205085"/>
                <a:gd name="connsiteY29" fmla="*/ 1775476 h 2782815"/>
                <a:gd name="connsiteX30" fmla="*/ 531528 w 2205085"/>
                <a:gd name="connsiteY30" fmla="*/ 1775476 h 2782815"/>
                <a:gd name="connsiteX31" fmla="*/ 449603 w 2205085"/>
                <a:gd name="connsiteY31" fmla="*/ 1693551 h 2782815"/>
                <a:gd name="connsiteX32" fmla="*/ 531528 w 2205085"/>
                <a:gd name="connsiteY32" fmla="*/ 1611626 h 2782815"/>
                <a:gd name="connsiteX33" fmla="*/ 1743686 w 2205085"/>
                <a:gd name="connsiteY33" fmla="*/ 1611626 h 2782815"/>
                <a:gd name="connsiteX34" fmla="*/ 1825610 w 2205085"/>
                <a:gd name="connsiteY34" fmla="*/ 1693551 h 2782815"/>
                <a:gd name="connsiteX35" fmla="*/ 1743686 w 2205085"/>
                <a:gd name="connsiteY35" fmla="*/ 1775476 h 2782815"/>
                <a:gd name="connsiteX36" fmla="*/ 531528 w 2205085"/>
                <a:gd name="connsiteY36" fmla="*/ 1167591 h 2782815"/>
                <a:gd name="connsiteX37" fmla="*/ 1743686 w 2205085"/>
                <a:gd name="connsiteY37" fmla="*/ 1167591 h 2782815"/>
                <a:gd name="connsiteX38" fmla="*/ 1825610 w 2205085"/>
                <a:gd name="connsiteY38" fmla="*/ 1249516 h 2782815"/>
                <a:gd name="connsiteX39" fmla="*/ 1743686 w 2205085"/>
                <a:gd name="connsiteY39" fmla="*/ 1331440 h 2782815"/>
                <a:gd name="connsiteX40" fmla="*/ 531528 w 2205085"/>
                <a:gd name="connsiteY40" fmla="*/ 1331440 h 2782815"/>
                <a:gd name="connsiteX41" fmla="*/ 449603 w 2205085"/>
                <a:gd name="connsiteY41" fmla="*/ 1249516 h 2782815"/>
                <a:gd name="connsiteX42" fmla="*/ 531528 w 2205085"/>
                <a:gd name="connsiteY42" fmla="*/ 1167591 h 278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05085" h="2782815">
                  <a:moveTo>
                    <a:pt x="1102379" y="2782815"/>
                  </a:moveTo>
                  <a:lnTo>
                    <a:pt x="2031733" y="2782815"/>
                  </a:lnTo>
                  <a:cubicBezTo>
                    <a:pt x="2127421" y="2782815"/>
                    <a:pt x="2205086" y="2705154"/>
                    <a:pt x="2205086" y="2609469"/>
                  </a:cubicBezTo>
                  <a:lnTo>
                    <a:pt x="2205086" y="355226"/>
                  </a:lnTo>
                  <a:lnTo>
                    <a:pt x="2205086" y="173353"/>
                  </a:lnTo>
                  <a:cubicBezTo>
                    <a:pt x="2205086" y="77665"/>
                    <a:pt x="2127421" y="0"/>
                    <a:pt x="2031733" y="0"/>
                  </a:cubicBezTo>
                  <a:lnTo>
                    <a:pt x="1102379" y="0"/>
                  </a:lnTo>
                  <a:lnTo>
                    <a:pt x="793359" y="0"/>
                  </a:lnTo>
                  <a:lnTo>
                    <a:pt x="793359" y="57347"/>
                  </a:lnTo>
                  <a:cubicBezTo>
                    <a:pt x="794011" y="63246"/>
                    <a:pt x="794342" y="69472"/>
                    <a:pt x="794342" y="75698"/>
                  </a:cubicBezTo>
                  <a:lnTo>
                    <a:pt x="794342" y="453535"/>
                  </a:lnTo>
                  <a:lnTo>
                    <a:pt x="794342" y="550534"/>
                  </a:lnTo>
                  <a:cubicBezTo>
                    <a:pt x="794342" y="685218"/>
                    <a:pt x="684891" y="794670"/>
                    <a:pt x="550206" y="794670"/>
                  </a:cubicBezTo>
                  <a:lnTo>
                    <a:pt x="453208" y="794670"/>
                  </a:lnTo>
                  <a:lnTo>
                    <a:pt x="75371" y="794670"/>
                  </a:lnTo>
                  <a:cubicBezTo>
                    <a:pt x="70455" y="794670"/>
                    <a:pt x="65212" y="794342"/>
                    <a:pt x="60297" y="794014"/>
                  </a:cubicBezTo>
                  <a:lnTo>
                    <a:pt x="0" y="794014"/>
                  </a:lnTo>
                  <a:lnTo>
                    <a:pt x="0" y="2609469"/>
                  </a:lnTo>
                  <a:cubicBezTo>
                    <a:pt x="0" y="2705154"/>
                    <a:pt x="77665" y="2782815"/>
                    <a:pt x="173353" y="2782815"/>
                  </a:cubicBezTo>
                  <a:lnTo>
                    <a:pt x="363418" y="2782815"/>
                  </a:lnTo>
                  <a:lnTo>
                    <a:pt x="1102379" y="2782815"/>
                  </a:lnTo>
                  <a:lnTo>
                    <a:pt x="1102379" y="2782815"/>
                  </a:lnTo>
                  <a:close/>
                  <a:moveTo>
                    <a:pt x="1137443" y="2193616"/>
                  </a:moveTo>
                  <a:lnTo>
                    <a:pt x="531528" y="2193616"/>
                  </a:lnTo>
                  <a:cubicBezTo>
                    <a:pt x="486305" y="2193616"/>
                    <a:pt x="449603" y="2156911"/>
                    <a:pt x="449603" y="2111692"/>
                  </a:cubicBezTo>
                  <a:cubicBezTo>
                    <a:pt x="449603" y="2066466"/>
                    <a:pt x="486305" y="2029767"/>
                    <a:pt x="531528" y="2029767"/>
                  </a:cubicBezTo>
                  <a:lnTo>
                    <a:pt x="1137770" y="2029767"/>
                  </a:lnTo>
                  <a:cubicBezTo>
                    <a:pt x="1182993" y="2029767"/>
                    <a:pt x="1219695" y="2066466"/>
                    <a:pt x="1219695" y="2111692"/>
                  </a:cubicBezTo>
                  <a:cubicBezTo>
                    <a:pt x="1219695" y="2156911"/>
                    <a:pt x="1182665" y="2193616"/>
                    <a:pt x="1137443" y="2193616"/>
                  </a:cubicBezTo>
                  <a:close/>
                  <a:moveTo>
                    <a:pt x="1743686" y="1775476"/>
                  </a:moveTo>
                  <a:lnTo>
                    <a:pt x="531528" y="1775476"/>
                  </a:lnTo>
                  <a:cubicBezTo>
                    <a:pt x="486305" y="1775476"/>
                    <a:pt x="449603" y="1738770"/>
                    <a:pt x="449603" y="1693551"/>
                  </a:cubicBezTo>
                  <a:cubicBezTo>
                    <a:pt x="449603" y="1648325"/>
                    <a:pt x="486305" y="1611626"/>
                    <a:pt x="531528" y="1611626"/>
                  </a:cubicBezTo>
                  <a:lnTo>
                    <a:pt x="1743686" y="1611626"/>
                  </a:lnTo>
                  <a:cubicBezTo>
                    <a:pt x="1788908" y="1611626"/>
                    <a:pt x="1825610" y="1648325"/>
                    <a:pt x="1825610" y="1693551"/>
                  </a:cubicBezTo>
                  <a:cubicBezTo>
                    <a:pt x="1825610" y="1738770"/>
                    <a:pt x="1788908" y="1775476"/>
                    <a:pt x="1743686" y="1775476"/>
                  </a:cubicBezTo>
                  <a:close/>
                  <a:moveTo>
                    <a:pt x="531528" y="1167591"/>
                  </a:moveTo>
                  <a:lnTo>
                    <a:pt x="1743686" y="1167591"/>
                  </a:lnTo>
                  <a:cubicBezTo>
                    <a:pt x="1788908" y="1167591"/>
                    <a:pt x="1825610" y="1204293"/>
                    <a:pt x="1825610" y="1249516"/>
                  </a:cubicBezTo>
                  <a:cubicBezTo>
                    <a:pt x="1825610" y="1294738"/>
                    <a:pt x="1788908" y="1331440"/>
                    <a:pt x="1743686" y="1331440"/>
                  </a:cubicBezTo>
                  <a:lnTo>
                    <a:pt x="531528" y="1331440"/>
                  </a:lnTo>
                  <a:cubicBezTo>
                    <a:pt x="486305" y="1331440"/>
                    <a:pt x="449603" y="1294738"/>
                    <a:pt x="449603" y="1249516"/>
                  </a:cubicBezTo>
                  <a:cubicBezTo>
                    <a:pt x="449603" y="1204293"/>
                    <a:pt x="486305" y="1167591"/>
                    <a:pt x="531528" y="1167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0B6C97E-D597-CCD9-767A-749F1880B9C6}"/>
                </a:ext>
              </a:extLst>
            </p:cNvPr>
            <p:cNvSpPr/>
            <p:nvPr/>
          </p:nvSpPr>
          <p:spPr>
            <a:xfrm>
              <a:off x="-3360467" y="1152120"/>
              <a:ext cx="693587" cy="693738"/>
            </a:xfrm>
            <a:custGeom>
              <a:avLst/>
              <a:gdLst>
                <a:gd name="connsiteX0" fmla="*/ 73254 w 693587"/>
                <a:gd name="connsiteY0" fmla="*/ 693739 h 693738"/>
                <a:gd name="connsiteX1" fmla="*/ 548090 w 693587"/>
                <a:gd name="connsiteY1" fmla="*/ 693739 h 693738"/>
                <a:gd name="connsiteX2" fmla="*/ 549400 w 693587"/>
                <a:gd name="connsiteY2" fmla="*/ 693739 h 693738"/>
                <a:gd name="connsiteX3" fmla="*/ 693588 w 693587"/>
                <a:gd name="connsiteY3" fmla="*/ 549551 h 693738"/>
                <a:gd name="connsiteX4" fmla="*/ 693588 w 693587"/>
                <a:gd name="connsiteY4" fmla="*/ 548240 h 693738"/>
                <a:gd name="connsiteX5" fmla="*/ 693588 w 693587"/>
                <a:gd name="connsiteY5" fmla="*/ 73077 h 693738"/>
                <a:gd name="connsiteX6" fmla="*/ 620187 w 693587"/>
                <a:gd name="connsiteY6" fmla="*/ 0 h 693738"/>
                <a:gd name="connsiteX7" fmla="*/ 569066 w 693587"/>
                <a:gd name="connsiteY7" fmla="*/ 21628 h 693738"/>
                <a:gd name="connsiteX8" fmla="*/ 21477 w 693587"/>
                <a:gd name="connsiteY8" fmla="*/ 569213 h 693738"/>
                <a:gd name="connsiteX9" fmla="*/ 73254 w 693587"/>
                <a:gd name="connsiteY9" fmla="*/ 693739 h 6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3587" h="693738">
                  <a:moveTo>
                    <a:pt x="73254" y="693739"/>
                  </a:moveTo>
                  <a:lnTo>
                    <a:pt x="548090" y="693739"/>
                  </a:lnTo>
                  <a:cubicBezTo>
                    <a:pt x="548417" y="693739"/>
                    <a:pt x="549073" y="693739"/>
                    <a:pt x="549400" y="693739"/>
                  </a:cubicBezTo>
                  <a:cubicBezTo>
                    <a:pt x="628703" y="693083"/>
                    <a:pt x="692932" y="628854"/>
                    <a:pt x="693588" y="549551"/>
                  </a:cubicBezTo>
                  <a:cubicBezTo>
                    <a:pt x="693588" y="549223"/>
                    <a:pt x="693588" y="548568"/>
                    <a:pt x="693588" y="548240"/>
                  </a:cubicBezTo>
                  <a:lnTo>
                    <a:pt x="693588" y="73077"/>
                  </a:lnTo>
                  <a:cubicBezTo>
                    <a:pt x="693588" y="29165"/>
                    <a:pt x="657541" y="0"/>
                    <a:pt x="620187" y="0"/>
                  </a:cubicBezTo>
                  <a:cubicBezTo>
                    <a:pt x="602163" y="0"/>
                    <a:pt x="584140" y="6554"/>
                    <a:pt x="569066" y="21628"/>
                  </a:cubicBezTo>
                  <a:lnTo>
                    <a:pt x="21477" y="569213"/>
                  </a:lnTo>
                  <a:cubicBezTo>
                    <a:pt x="-24400" y="615091"/>
                    <a:pt x="8042" y="693739"/>
                    <a:pt x="73254" y="693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50F772E-3AC1-2A18-9661-C463E2666688}"/>
              </a:ext>
            </a:extLst>
          </p:cNvPr>
          <p:cNvSpPr txBox="1"/>
          <p:nvPr/>
        </p:nvSpPr>
        <p:spPr>
          <a:xfrm>
            <a:off x="4884203" y="2011097"/>
            <a:ext cx="4458318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r">
              <a:buNone/>
            </a:pPr>
            <a:r>
              <a:rPr lang="en-US" sz="1800" b="0">
                <a:ea typeface="+mn-lt"/>
                <a:cs typeface="+mn-lt"/>
              </a:rPr>
              <a:t>https://aka.ms/copilotstudio/learnmore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2" name="Picture 1" descr="Scan me!">
            <a:extLst>
              <a:ext uri="{FF2B5EF4-FFF2-40B4-BE49-F238E27FC236}">
                <a16:creationId xmlns:a16="http://schemas.microsoft.com/office/drawing/2014/main" id="{CD55929D-0A77-6655-DE6C-F691A4531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429" y="2819400"/>
            <a:ext cx="3000935" cy="306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53552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581A-4F14-149A-7C02-09A882D8A0F8}"/>
              </a:ext>
            </a:extLst>
          </p:cNvPr>
          <p:cNvSpPr txBox="1">
            <a:spLocks/>
          </p:cNvSpPr>
          <p:nvPr/>
        </p:nvSpPr>
        <p:spPr>
          <a:xfrm>
            <a:off x="676216" y="365125"/>
            <a:ext cx="5435600" cy="107156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Useful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6BE03-DAB5-6FA1-63C9-E3C47CD9DFB3}"/>
              </a:ext>
            </a:extLst>
          </p:cNvPr>
          <p:cNvSpPr txBox="1">
            <a:spLocks/>
          </p:cNvSpPr>
          <p:nvPr/>
        </p:nvSpPr>
        <p:spPr>
          <a:xfrm>
            <a:off x="8848725" y="1436688"/>
            <a:ext cx="3343275" cy="25622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sz="3200">
                <a:latin typeface="Segoe UI Semibold" panose="020B0702040204020203" pitchFamily="34" charset="0"/>
                <a:cs typeface="Segoe UI Semibold" panose="020B0702040204020203" pitchFamily="34" charset="0"/>
              </a:rPr>
              <a:t>Toolkits</a:t>
            </a:r>
          </a:p>
          <a:p>
            <a:r>
              <a:rPr lang="en-US" sz="2000"/>
              <a:t>Copilot Studio Kit</a:t>
            </a:r>
          </a:p>
          <a:p>
            <a:r>
              <a:rPr lang="en-US" sz="2000"/>
              <a:t>Power CAT Tools</a:t>
            </a:r>
          </a:p>
          <a:p>
            <a:r>
              <a:rPr lang="en-US" sz="2000"/>
              <a:t>CoE Starter Kit</a:t>
            </a:r>
          </a:p>
          <a:p>
            <a:r>
              <a:rPr lang="en-US" sz="2000"/>
              <a:t>Creator Kit</a:t>
            </a:r>
          </a:p>
          <a:p>
            <a:r>
              <a:rPr lang="en-US" sz="2000"/>
              <a:t>Automation Kit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246B4B-9C45-FC6F-ACFC-D2816535B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730" y="4330384"/>
            <a:ext cx="1970403" cy="19704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A15307-FEE3-022F-32D4-842BC766B0B4}"/>
              </a:ext>
            </a:extLst>
          </p:cNvPr>
          <p:cNvSpPr txBox="1"/>
          <p:nvPr/>
        </p:nvSpPr>
        <p:spPr>
          <a:xfrm>
            <a:off x="4170502" y="4986710"/>
            <a:ext cx="5065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aka.ms/</a:t>
            </a:r>
            <a:r>
              <a:rPr kumimoji="0" lang="en-US" sz="2800" b="0" i="0" u="none" strike="noStrike" kern="1200" cap="none" spc="0" normalizeH="0" baseline="0" noProof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PowerCATResources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5DF2F1-A5F7-9872-A62F-4976128AAF36}"/>
              </a:ext>
            </a:extLst>
          </p:cNvPr>
          <p:cNvSpPr txBox="1"/>
          <p:nvPr/>
        </p:nvSpPr>
        <p:spPr>
          <a:xfrm>
            <a:off x="676216" y="1437197"/>
            <a:ext cx="3494286" cy="2561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Skilling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Power Up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Copilot Studio in a Day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AI Webinars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Kickstarter workshops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Architecture bootcamps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828DF3-3453-CCA6-419C-E01A475B24A9}"/>
              </a:ext>
            </a:extLst>
          </p:cNvPr>
          <p:cNvSpPr txBox="1"/>
          <p:nvPr/>
        </p:nvSpPr>
        <p:spPr>
          <a:xfrm>
            <a:off x="4451891" y="1437197"/>
            <a:ext cx="3661596" cy="2561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Guidance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Architecture Center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Power Well-Architected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Power Platform Guidance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Copilot Studio Guidance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Adoption Center</a:t>
            </a:r>
          </a:p>
        </p:txBody>
      </p:sp>
    </p:spTree>
    <p:extLst>
      <p:ext uri="{BB962C8B-B14F-4D97-AF65-F5344CB8AC3E}">
        <p14:creationId xmlns:p14="http://schemas.microsoft.com/office/powerpoint/2010/main" val="399062476"/>
      </p:ext>
    </p:extLst>
  </p:cSld>
  <p:clrMapOvr>
    <a:masterClrMapping/>
  </p:clrMapOvr>
  <p:transition>
    <p:fade/>
  </p:transition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Splash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in Conte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 algn="l">
          <a:defRPr sz="2400" dirty="0">
            <a:latin typeface="Calibri Light" charset="0"/>
            <a:ea typeface="Calibri Light" charset="0"/>
            <a:cs typeface="Calibri Light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End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S Tech Connect 16:9 Template Dark">
  <a:themeElements>
    <a:clrScheme name="Custom 2">
      <a:dk1>
        <a:srgbClr val="091F2C"/>
      </a:dk1>
      <a:lt1>
        <a:srgbClr val="FFFFFF"/>
      </a:lt1>
      <a:dk2>
        <a:srgbClr val="2A446F"/>
      </a:dk2>
      <a:lt2>
        <a:srgbClr val="E8E6DF"/>
      </a:lt2>
      <a:accent1>
        <a:srgbClr val="0078D4"/>
      </a:accent1>
      <a:accent2>
        <a:srgbClr val="49C5B1"/>
      </a:accent2>
      <a:accent3>
        <a:srgbClr val="8661C5"/>
      </a:accent3>
      <a:accent4>
        <a:srgbClr val="D7D2CB"/>
      </a:accent4>
      <a:accent5>
        <a:srgbClr val="8DE971"/>
      </a:accent5>
      <a:accent6>
        <a:srgbClr val="D2D2D2"/>
      </a:accent6>
      <a:hlink>
        <a:srgbClr val="D59ED7"/>
      </a:hlink>
      <a:folHlink>
        <a:srgbClr val="D59ED7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1" id="{311087ED-5ADD-864F-85AB-424CBC16AED1}" vid="{F7B51A1E-0150-C141-84C9-94C472F5BF0F}"/>
    </a:ext>
  </a:extLst>
</a:theme>
</file>

<file path=ppt/theme/theme5.xml><?xml version="1.0" encoding="utf-8"?>
<a:theme xmlns:a="http://schemas.openxmlformats.org/drawingml/2006/main" name="Copilot Studio Template">
  <a:themeElements>
    <a:clrScheme name="Copilot Studio">
      <a:dk1>
        <a:srgbClr val="000000"/>
      </a:dk1>
      <a:lt1>
        <a:srgbClr val="FFFFFF"/>
      </a:lt1>
      <a:dk2>
        <a:srgbClr val="14938C"/>
      </a:dk2>
      <a:lt2>
        <a:srgbClr val="0090A8"/>
      </a:lt2>
      <a:accent1>
        <a:srgbClr val="374649"/>
      </a:accent1>
      <a:accent2>
        <a:srgbClr val="50E6FF"/>
      </a:accent2>
      <a:accent3>
        <a:srgbClr val="742774"/>
      </a:accent3>
      <a:accent4>
        <a:srgbClr val="2A446F"/>
      </a:accent4>
      <a:accent5>
        <a:srgbClr val="222043"/>
      </a:accent5>
      <a:accent6>
        <a:srgbClr val="0078D4"/>
      </a:accent6>
      <a:hlink>
        <a:srgbClr val="0078D4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A38B"/>
    </a:custClr>
    <a:custClr name="Light Red">
      <a:srgbClr val="FF5C39"/>
    </a:custClr>
    <a:custClr name="Red">
      <a:srgbClr val="F4364C"/>
    </a:custClr>
    <a:custClr name="Dark Red">
      <a:srgbClr val="73262F"/>
    </a:custClr>
    <a:custClr name="Light Purple">
      <a:srgbClr val="C5B4E3"/>
    </a:custClr>
    <a:custClr name="Light Violet">
      <a:srgbClr val="D59ED7"/>
    </a:custClr>
    <a:custClr name="Red Violet">
      <a:srgbClr val="C03BC4"/>
    </a:custClr>
    <a:custClr name="Dark Violet">
      <a:srgbClr val="702573"/>
    </a:custClr>
    <a:custClr name="Light Teal">
      <a:srgbClr val="B9DCD2"/>
    </a:custClr>
    <a:custClr name="Light Blue">
      <a:srgbClr val="8DC8E8"/>
    </a:custClr>
    <a:custClr name="Brilliant Blue">
      <a:srgbClr val="0078D4"/>
    </a:custClr>
    <a:custClr name="Dark Blue">
      <a:srgbClr val="2A446F"/>
    </a:custClr>
    <a:custClr name="Light Green">
      <a:srgbClr val="D4EC8E"/>
    </a:custClr>
    <a:custClr name="Green">
      <a:srgbClr val="8DE971"/>
    </a:custClr>
    <a:custClr name="Biscay Green">
      <a:srgbClr val="49C5B1"/>
    </a:custClr>
    <a:custClr name="Dark Teal">
      <a:srgbClr val="225B62"/>
    </a:custClr>
    <a:custClr name="Pure White">
      <a:srgbClr val="FFFFFF"/>
    </a:custClr>
    <a:custClr name="Off White">
      <a:srgbClr val="F4F3F5"/>
    </a:custClr>
    <a:custClr name="Extra Light Gray">
      <a:srgbClr val="F2F2F2"/>
    </a:custClr>
    <a:custClr name="Pure Black">
      <a:srgbClr val="000000"/>
    </a:custClr>
  </a:custClrLst>
  <a:extLst>
    <a:ext uri="{05A4C25C-085E-4340-85A3-A5531E510DB2}">
      <thm15:themeFamily xmlns:thm15="http://schemas.microsoft.com/office/thememl/2012/main" name="Presentation1" id="{652C1184-2488-449E-A844-5E413F9B44B9}" vid="{6D0986AC-F46A-4ED2-8B22-83492290F949}"/>
    </a:ext>
  </a:extLst>
</a:theme>
</file>

<file path=ppt/theme/theme6.xml><?xml version="1.0" encoding="utf-8"?>
<a:theme xmlns:a="http://schemas.openxmlformats.org/drawingml/2006/main" name="MS Ignite 16:9 Template Dark">
  <a:themeElements>
    <a:clrScheme name="Custom 16">
      <a:dk1>
        <a:srgbClr val="091F2C"/>
      </a:dk1>
      <a:lt1>
        <a:srgbClr val="FFFFFF"/>
      </a:lt1>
      <a:dk2>
        <a:srgbClr val="2A446F"/>
      </a:dk2>
      <a:lt2>
        <a:srgbClr val="E8E6DF"/>
      </a:lt2>
      <a:accent1>
        <a:srgbClr val="8661C5"/>
      </a:accent1>
      <a:accent2>
        <a:srgbClr val="8DE971"/>
      </a:accent2>
      <a:accent3>
        <a:srgbClr val="0078D4"/>
      </a:accent3>
      <a:accent4>
        <a:srgbClr val="D7D2CB"/>
      </a:accent4>
      <a:accent5>
        <a:srgbClr val="FFE399"/>
      </a:accent5>
      <a:accent6>
        <a:srgbClr val="D2D2D2"/>
      </a:accent6>
      <a:hlink>
        <a:srgbClr val="D59ED7"/>
      </a:hlink>
      <a:folHlink>
        <a:srgbClr val="D59ED7"/>
      </a:folHlink>
    </a:clrScheme>
    <a:fontScheme name="Custom 3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S_Ignite_2024_16-9 Event-template.potx  -  Last saved by user" id="{25E4B35E-646D-4F3A-8D0B-C2BDF548142B}" vid="{8A17B14A-69D5-4F26-BC7B-8547BA50C10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ikesCount xmlns="http://schemas.microsoft.com/sharepoint/v3" xsi:nil="true"/>
    <Session xmlns="5164c192-e522-4d89-a5bb-3cb209f039bd" xsi:nil="true"/>
    <Ratings xmlns="http://schemas.microsoft.com/sharepoint/v3" xsi:nil="true"/>
    <lcf76f155ced4ddcb4097134ff3c332f xmlns="5164c192-e522-4d89-a5bb-3cb209f039bd">
      <Terms xmlns="http://schemas.microsoft.com/office/infopath/2007/PartnerControls"/>
    </lcf76f155ced4ddcb4097134ff3c332f>
    <MediaServiceKeyPoints xmlns="5164c192-e522-4d89-a5bb-3cb209f039bd" xsi:nil="true"/>
    <LikedBy xmlns="http://schemas.microsoft.com/sharepoint/v3">
      <UserInfo>
        <DisplayName/>
        <AccountId xsi:nil="true"/>
        <AccountType/>
      </UserInfo>
    </LikedBy>
    <Reviewcomments xmlns="5164c192-e522-4d89-a5bb-3cb209f039bd" xsi:nil="true"/>
    <Adoptionpillar xmlns="5164c192-e522-4d89-a5bb-3cb209f039bd" xsi:nil="true"/>
    <TaxCatchAll xmlns="230e9df3-be65-4c73-a93b-d1236ebd677e" xsi:nil="true"/>
    <Contentstatus xmlns="5164c192-e522-4d89-a5bb-3cb209f039bd" xsi:nil="true"/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1CA5C76A3A7148B502CA3C69F4C903" ma:contentTypeVersion="49" ma:contentTypeDescription="Create a new document." ma:contentTypeScope="" ma:versionID="41c4ea83df841c8a1ddf795b26ead60c">
  <xsd:schema xmlns:xsd="http://www.w3.org/2001/XMLSchema" xmlns:xs="http://www.w3.org/2001/XMLSchema" xmlns:p="http://schemas.microsoft.com/office/2006/metadata/properties" xmlns:ns1="http://schemas.microsoft.com/sharepoint/v3" xmlns:ns2="5164c192-e522-4d89-a5bb-3cb209f039bd" xmlns:ns3="f5d7644a-4532-4813-a815-b54215be4a0c" xmlns:ns4="230e9df3-be65-4c73-a93b-d1236ebd677e" targetNamespace="http://schemas.microsoft.com/office/2006/metadata/properties" ma:root="true" ma:fieldsID="7d57a1ab3f7241c4f5825f80116f0008" ns1:_="" ns2:_="" ns3:_="" ns4:_="">
    <xsd:import namespace="http://schemas.microsoft.com/sharepoint/v3"/>
    <xsd:import namespace="5164c192-e522-4d89-a5bb-3cb209f039bd"/>
    <xsd:import namespace="f5d7644a-4532-4813-a815-b54215be4a0c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KeyPoints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1:_ip_UnifiedCompliancePolicyProperties" minOccurs="0"/>
                <xsd:element ref="ns1:_ip_UnifiedCompliancePolicyUIAction" minOccurs="0"/>
                <xsd:element ref="ns2:MediaServiceAuto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2:MediaServiceBillingMetadata" minOccurs="0"/>
                <xsd:element ref="ns2:Adoptionpillar" minOccurs="0"/>
                <xsd:element ref="ns2:Session" minOccurs="0"/>
                <xsd:element ref="ns2:Contentstatus" minOccurs="0"/>
                <xsd:element ref="ns2:Review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AverageRating" ma:index="32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3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4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5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6" nillable="true" ma:displayName="Number of Likes" ma:internalName="LikesCount">
      <xsd:simpleType>
        <xsd:restriction base="dms:Unknown"/>
      </xsd:simpleType>
    </xsd:element>
    <xsd:element name="LikedBy" ma:index="37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4c192-e522-4d89-a5bb-3cb209f039bd" elementFormDefault="qualified">
    <xsd:import namespace="http://schemas.microsoft.com/office/2006/documentManagement/types"/>
    <xsd:import namespace="http://schemas.microsoft.com/office/infopath/2007/PartnerControls"/>
    <xsd:element name="MediaServiceKeyPoints" ma:index="2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hidden="true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hidden="true" ma:internalName="MediaServiceLocation" ma:readOnly="true">
      <xsd:simpleType>
        <xsd:restriction base="dms:Text"/>
      </xsd:simpleType>
    </xsd:element>
    <xsd:element name="MediaServiceOCR" ma:index="15" nillable="true" ma:displayName="MediaServiceOCR" ma:hidden="true" ma:internalName="MediaServiceOCR" ma:readOnly="true">
      <xsd:simpleType>
        <xsd:restriction base="dms:Note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LengthInSeconds" ma:index="22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29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3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8" nillable="true" ma:displayName="MediaServiceBillingMetadata" ma:hidden="true" ma:internalName="MediaServiceBillingMetadata" ma:readOnly="true">
      <xsd:simpleType>
        <xsd:restriction base="dms:Text"/>
      </xsd:simpleType>
    </xsd:element>
    <xsd:element name="Adoptionpillar" ma:index="39" nillable="true" ma:displayName="Adoption pillar" ma:format="Dropdown" ma:internalName="Adoptionpillar">
      <xsd:simpleType>
        <xsd:restriction base="dms:Choice">
          <xsd:enumeration value="Strategy"/>
          <xsd:enumeration value="Plan"/>
          <xsd:enumeration value="Secure"/>
          <xsd:enumeration value="Govern"/>
          <xsd:enumeration value="Operate"/>
          <xsd:enumeration value="Ready"/>
          <xsd:enumeration value="Nurture"/>
        </xsd:restriction>
      </xsd:simpleType>
    </xsd:element>
    <xsd:element name="Session" ma:index="40" nillable="true" ma:displayName="Date" ma:format="DateTime" ma:internalName="Session">
      <xsd:simpleType>
        <xsd:restriction base="dms:DateTime"/>
      </xsd:simpleType>
    </xsd:element>
    <xsd:element name="Contentstatus" ma:index="41" nillable="true" ma:displayName="Content status" ma:format="Dropdown" ma:internalName="Contentstatus">
      <xsd:simpleType>
        <xsd:restriction base="dms:Choice">
          <xsd:enumeration value="Keep"/>
          <xsd:enumeration value="Revise"/>
          <xsd:enumeration value="Retire"/>
        </xsd:restriction>
      </xsd:simpleType>
    </xsd:element>
    <xsd:element name="Reviewcomments" ma:index="42" nillable="true" ma:displayName="Review comments" ma:format="Dropdown" ma:internalName="Review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d7644a-4532-4813-a815-b54215be4a0c" elementFormDefault="qualified">
    <xsd:import namespace="http://schemas.microsoft.com/office/2006/documentManagement/types"/>
    <xsd:import namespace="http://schemas.microsoft.com/office/infopath/2007/PartnerControls"/>
    <xsd:element name="SharedWithUsers" ma:index="6" nillable="true" ma:displayName="Shared With" ma:description="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7" nillable="true" ma:displayName="Shared With Details" ma:description="" ma:hidden="true" ma:internalName="SharedWithDetails" ma:readOnly="true">
      <xsd:simpleType>
        <xsd:restriction base="dms:Note"/>
      </xsd:simpleType>
    </xsd:element>
    <xsd:element name="LastSharedByUser" ma:index="8" nillable="true" ma:displayName="Last Shared By User" ma:description="" ma:hidden="true" ma:internalName="LastSharedByUser" ma:readOnly="true">
      <xsd:simpleType>
        <xsd:restriction base="dms:Note"/>
      </xsd:simpleType>
    </xsd:element>
    <xsd:element name="LastSharedByTime" ma:index="9" nillable="true" ma:displayName="Last Shared By Time" ma:description="" ma:hidden="true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54b3b5bf-8119-46f1-8c02-b8499b97b8f8}" ma:internalName="TaxCatchAll" ma:readOnly="false" ma:showField="CatchAllData" ma:web="f5d7644a-4532-4813-a815-b54215be4a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5C0892-D583-430B-AD43-D1A4EB1EE043}">
  <ds:schemaRefs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230e9df3-be65-4c73-a93b-d1236ebd677e"/>
    <ds:schemaRef ds:uri="f5d7644a-4532-4813-a815-b54215be4a0c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5164c192-e522-4d89-a5bb-3cb209f039bd"/>
    <ds:schemaRef ds:uri="http://schemas.microsoft.com/sharepoint/v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2B547D2-7D5F-4111-AA53-24E66945C10E}">
  <ds:schemaRefs>
    <ds:schemaRef ds:uri="230e9df3-be65-4c73-a93b-d1236ebd677e"/>
    <ds:schemaRef ds:uri="5164c192-e522-4d89-a5bb-3cb209f039bd"/>
    <ds:schemaRef ds:uri="f5d7644a-4532-4813-a815-b54215be4a0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6782FBD-C4AD-49F1-B11B-703DF9FAD87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1805</Words>
  <Application>Microsoft Office PowerPoint</Application>
  <PresentationFormat>Widescreen</PresentationFormat>
  <Paragraphs>309</Paragraphs>
  <Slides>33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33</vt:i4>
      </vt:variant>
    </vt:vector>
  </HeadingPairs>
  <TitlesOfParts>
    <vt:vector size="52" baseType="lpstr">
      <vt:lpstr>wf_segoe-ui_semibold</vt:lpstr>
      <vt:lpstr>Segoe Sans Display</vt:lpstr>
      <vt:lpstr>Aptos</vt:lpstr>
      <vt:lpstr>Arial</vt:lpstr>
      <vt:lpstr>wf_segoe-ui</vt:lpstr>
      <vt:lpstr>Segoe UI Semibold</vt:lpstr>
      <vt:lpstr>Segoe Sans Display Semibold</vt:lpstr>
      <vt:lpstr>Segoe UI Variable Small</vt:lpstr>
      <vt:lpstr>Wingdings</vt:lpstr>
      <vt:lpstr>Calibri</vt:lpstr>
      <vt:lpstr>Segoe UI</vt:lpstr>
      <vt:lpstr>Consolas</vt:lpstr>
      <vt:lpstr>Segoe Sans Text Semibold</vt:lpstr>
      <vt:lpstr>Splash Screen</vt:lpstr>
      <vt:lpstr>Main Content</vt:lpstr>
      <vt:lpstr>End Screen</vt:lpstr>
      <vt:lpstr>MS Tech Connect 16:9 Template Dark</vt:lpstr>
      <vt:lpstr>Copilot Studio Template</vt:lpstr>
      <vt:lpstr>MS Ignite 16:9 Template Dark</vt:lpstr>
      <vt:lpstr>PowerPoint Presentation</vt:lpstr>
      <vt:lpstr>Meet your hosts</vt:lpstr>
      <vt:lpstr>PowerPoint Presentation</vt:lpstr>
      <vt:lpstr>We want to hear from you!</vt:lpstr>
      <vt:lpstr>PowerPoint Presentation</vt:lpstr>
      <vt:lpstr>We’d love your feedback at the end!</vt:lpstr>
      <vt:lpstr>PowerPoint Presentation</vt:lpstr>
      <vt:lpstr>Get started  today  </vt:lpstr>
      <vt:lpstr>PowerPoint Presentation</vt:lpstr>
      <vt:lpstr>Copilot Studio –  Demystifying Multi-Agent and Component Collections</vt:lpstr>
      <vt:lpstr>PowerPoint Presentation</vt:lpstr>
      <vt:lpstr>Multi-agent orchestration in Copilot Studio</vt:lpstr>
      <vt:lpstr>Copilot Studio agent</vt:lpstr>
      <vt:lpstr>Copilot Studio agent </vt:lpstr>
      <vt:lpstr>Copilot Studio agent   </vt:lpstr>
      <vt:lpstr>Which should I use?</vt:lpstr>
      <vt:lpstr>Multi-agent Demo</vt:lpstr>
      <vt:lpstr>Have you used Multi-Agents?</vt:lpstr>
      <vt:lpstr>Component Collections in Copilot Studio</vt:lpstr>
      <vt:lpstr>Copilot Studio component collections </vt:lpstr>
      <vt:lpstr>Copilot Studio component collections – reusable assets </vt:lpstr>
      <vt:lpstr>Copilot Studio component collections – Managed / Unmanaged </vt:lpstr>
      <vt:lpstr>Copilot Studio component collections – Versioning </vt:lpstr>
      <vt:lpstr>Copilot Studio component collections – Versioning </vt:lpstr>
      <vt:lpstr>Copilot Studio component collections – Versioning </vt:lpstr>
      <vt:lpstr>Copilot Studio component collections – Versioning </vt:lpstr>
      <vt:lpstr>Component Collection Demo</vt:lpstr>
      <vt:lpstr>Which should I use?</vt:lpstr>
      <vt:lpstr>Did this session change your thoughts about how to package things for your agents? If so, how?</vt:lpstr>
      <vt:lpstr>Before we get to Q&amp;A, please provide your feedback</vt:lpstr>
      <vt:lpstr>PowerPoint Presentation</vt:lpstr>
      <vt:lpstr>Before we get to Q&amp;A, please provide your feedback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SharePoint Europe Systems</dc:creator>
  <cp:lastModifiedBy>Ashleigh Nyazema</cp:lastModifiedBy>
  <cp:revision>2</cp:revision>
  <dcterms:created xsi:type="dcterms:W3CDTF">2016-06-21T09:22:52Z</dcterms:created>
  <dcterms:modified xsi:type="dcterms:W3CDTF">2025-09-24T04:36:57Z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0x0101008E1CA5C76A3A7148B502CA3C69F4C903</vt:lpwstr>
  </property>
  <property fmtid="{D5CDD505-2E9C-101B-9397-08002B2CF9AE}" pid="3" name="MediaServiceImageTags">
    <vt:lpwstr/>
  </property>
</Properties>
</file>